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8" r:id="rId3"/>
    <p:sldId id="268" r:id="rId4"/>
    <p:sldId id="259" r:id="rId5"/>
    <p:sldId id="262" r:id="rId6"/>
    <p:sldId id="261" r:id="rId7"/>
    <p:sldId id="263" r:id="rId8"/>
    <p:sldId id="264" r:id="rId9"/>
    <p:sldId id="265" r:id="rId10"/>
    <p:sldId id="266" r:id="rId11"/>
    <p:sldId id="298" r:id="rId12"/>
    <p:sldId id="277" r:id="rId13"/>
    <p:sldId id="278" r:id="rId14"/>
    <p:sldId id="271" r:id="rId15"/>
    <p:sldId id="272" r:id="rId16"/>
    <p:sldId id="273" r:id="rId17"/>
    <p:sldId id="274" r:id="rId18"/>
    <p:sldId id="275" r:id="rId19"/>
    <p:sldId id="276" r:id="rId20"/>
    <p:sldId id="281" r:id="rId21"/>
    <p:sldId id="282" r:id="rId22"/>
    <p:sldId id="283" r:id="rId23"/>
    <p:sldId id="288" r:id="rId24"/>
    <p:sldId id="289" r:id="rId25"/>
    <p:sldId id="284" r:id="rId26"/>
    <p:sldId id="285" r:id="rId27"/>
    <p:sldId id="286" r:id="rId28"/>
    <p:sldId id="287" r:id="rId29"/>
    <p:sldId id="290" r:id="rId30"/>
    <p:sldId id="295" r:id="rId31"/>
    <p:sldId id="296" r:id="rId32"/>
    <p:sldId id="297" r:id="rId33"/>
    <p:sldId id="292" r:id="rId34"/>
    <p:sldId id="291" r:id="rId35"/>
    <p:sldId id="293" r:id="rId36"/>
    <p:sldId id="294" r:id="rId37"/>
    <p:sldId id="299" r:id="rId3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2C8E7-176A-F075-01DF-8CCF8A1E644D}" v="130" dt="2023-03-16T13:40:12.165"/>
    <p1510:client id="{3626EB66-EC1D-6B3B-8451-B3E2B58D3A97}" v="57" dt="2023-03-16T16:13:37.675"/>
    <p1510:client id="{4EDBBE93-5287-66D4-DFE4-48D7653CBC83}" v="14" dt="2023-05-31T10:01:49.411"/>
    <p1510:client id="{779519B6-3E9A-22DF-2857-1E4AB3546A13}" v="507" dt="2023-05-31T08:25:48.788"/>
    <p1510:client id="{7E233B7F-3ACD-EE1D-B62A-443F9F1715F5}" v="214" dt="2023-03-16T14:03:41.515"/>
    <p1510:client id="{82519A8B-B089-640F-1916-7F76F83ACA83}" v="65" dt="2023-03-16T15:48:29.079"/>
    <p1510:client id="{B090CEF0-E527-864D-25AF-065255256FAC}" v="417" dt="2023-03-16T13:17:12.395"/>
    <p1510:client id="{B68DA063-4DD4-4F14-EBB8-F0A5A189E0CC}" v="52" dt="2023-05-31T08:53:43.855"/>
    <p1510:client id="{BCF174DF-A057-E1ED-2BD3-946774EF21FC}" v="596" dt="2023-03-16T14:57:37.135"/>
    <p1510:client id="{E7B16219-1D36-2830-4244-2B0191E04A60}" v="29" dt="2023-03-16T10:07:37.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85" d="100"/>
          <a:sy n="85"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D6B98117-CDF7-4068-B6AB-0A255DBB142C}" type="doc">
      <dgm:prSet loTypeId="urn:microsoft.com/office/officeart/2018/2/layout/IconLabelList" loCatId="icon" qsTypeId="urn:microsoft.com/office/officeart/2005/8/quickstyle/simple1" qsCatId="simple" csTypeId="urn:microsoft.com/office/officeart/2018/5/colors/Iconchunking_neutralicon_accent3_2" csCatId="accent3" phldr="1"/>
      <dgm:spPr/>
      <dgm:t>
        <a:bodyPr/>
        <a:lstStyle/>
        <a:p>
          <a:endParaRPr lang="en-US"/>
        </a:p>
      </dgm:t>
    </dgm:pt>
    <dgm:pt modelId="{33A9D533-827B-4C71-9479-EBE3292BF67F}">
      <dgm:prSet/>
      <dgm:spPr/>
      <dgm:t>
        <a:bodyPr/>
        <a:lstStyle/>
        <a:p>
          <a:pPr>
            <a:lnSpc>
              <a:spcPct val="100000"/>
            </a:lnSpc>
          </a:pPr>
          <a:r>
            <a:rPr lang="en-US">
              <a:latin typeface="Calibri"/>
              <a:cs typeface="Calibri"/>
            </a:rPr>
            <a:t>In Expected Time of Arrival (ETA) and Occupancy Information, a SCADA system can be used to provide real-time data on the ETA of people or groups of people and the occupancy levels of a particular space or city.</a:t>
          </a:r>
        </a:p>
      </dgm:t>
    </dgm:pt>
    <dgm:pt modelId="{DCE89D75-5C6D-4D25-BEFB-6D8AF1621210}" type="parTrans" cxnId="{44D8E6A5-F1E6-489C-808E-F56E413E3954}">
      <dgm:prSet/>
      <dgm:spPr/>
      <dgm:t>
        <a:bodyPr/>
        <a:lstStyle/>
        <a:p>
          <a:endParaRPr lang="en-US"/>
        </a:p>
      </dgm:t>
    </dgm:pt>
    <dgm:pt modelId="{312C2CB0-3444-4F29-B44D-476542F551E9}" type="sibTrans" cxnId="{44D8E6A5-F1E6-489C-808E-F56E413E3954}">
      <dgm:prSet/>
      <dgm:spPr/>
      <dgm:t>
        <a:bodyPr/>
        <a:lstStyle/>
        <a:p>
          <a:endParaRPr lang="en-US"/>
        </a:p>
      </dgm:t>
    </dgm:pt>
    <dgm:pt modelId="{C10169C1-678B-4CD8-BF23-4FD7E7896D51}">
      <dgm:prSet/>
      <dgm:spPr/>
      <dgm:t>
        <a:bodyPr/>
        <a:lstStyle/>
        <a:p>
          <a:pPr>
            <a:lnSpc>
              <a:spcPct val="100000"/>
            </a:lnSpc>
          </a:pPr>
          <a:r>
            <a:rPr lang="en-US">
              <a:latin typeface="Calibri"/>
              <a:cs typeface="Calibri"/>
            </a:rPr>
            <a:t>Slot sensors and IR sensors can be used as sensors for ETA and occupancy data. </a:t>
          </a:r>
        </a:p>
      </dgm:t>
    </dgm:pt>
    <dgm:pt modelId="{A592E0ED-DAAC-4BF6-8181-5644C9EF347B}" type="parTrans" cxnId="{C8BFA1CB-666C-43C7-B2A5-8E87A4418085}">
      <dgm:prSet/>
      <dgm:spPr/>
      <dgm:t>
        <a:bodyPr/>
        <a:lstStyle/>
        <a:p>
          <a:endParaRPr lang="en-US"/>
        </a:p>
      </dgm:t>
    </dgm:pt>
    <dgm:pt modelId="{488026C4-CB90-4689-95A2-BB26B572351F}" type="sibTrans" cxnId="{C8BFA1CB-666C-43C7-B2A5-8E87A4418085}">
      <dgm:prSet/>
      <dgm:spPr/>
      <dgm:t>
        <a:bodyPr/>
        <a:lstStyle/>
        <a:p>
          <a:endParaRPr lang="en-US"/>
        </a:p>
      </dgm:t>
    </dgm:pt>
    <dgm:pt modelId="{76E80520-7B69-45FF-868D-650C3F96D595}">
      <dgm:prSet/>
      <dgm:spPr/>
      <dgm:t>
        <a:bodyPr/>
        <a:lstStyle/>
        <a:p>
          <a:pPr>
            <a:lnSpc>
              <a:spcPct val="100000"/>
            </a:lnSpc>
          </a:pPr>
          <a:r>
            <a:rPr lang="en-US">
              <a:latin typeface="Calibri"/>
              <a:cs typeface="Calibri"/>
            </a:rPr>
            <a:t>The central control unit processes and analyses the data that the sensors have collected to deliver real-time information.</a:t>
          </a:r>
        </a:p>
      </dgm:t>
    </dgm:pt>
    <dgm:pt modelId="{BF18D441-43DF-490F-AAD1-29C0794822BA}" type="parTrans" cxnId="{3157A103-DF56-49DC-BB35-1ABEB44603CC}">
      <dgm:prSet/>
      <dgm:spPr/>
      <dgm:t>
        <a:bodyPr/>
        <a:lstStyle/>
        <a:p>
          <a:endParaRPr lang="en-US"/>
        </a:p>
      </dgm:t>
    </dgm:pt>
    <dgm:pt modelId="{4C44AF18-1435-4C8C-B72C-5154B222750B}" type="sibTrans" cxnId="{3157A103-DF56-49DC-BB35-1ABEB44603CC}">
      <dgm:prSet/>
      <dgm:spPr/>
      <dgm:t>
        <a:bodyPr/>
        <a:lstStyle/>
        <a:p>
          <a:endParaRPr lang="en-US"/>
        </a:p>
      </dgm:t>
    </dgm:pt>
    <dgm:pt modelId="{037379D4-A477-47BF-AF0E-68046225D234}" type="pres">
      <dgm:prSet presAssocID="{D6B98117-CDF7-4068-B6AB-0A255DBB142C}" presName="root" presStyleCnt="0">
        <dgm:presLayoutVars>
          <dgm:dir/>
          <dgm:resizeHandles val="exact"/>
        </dgm:presLayoutVars>
      </dgm:prSet>
      <dgm:spPr/>
    </dgm:pt>
    <dgm:pt modelId="{E68077A5-8D18-460F-98FE-2AACFBE7DCBD}" type="pres">
      <dgm:prSet presAssocID="{33A9D533-827B-4C71-9479-EBE3292BF67F}" presName="compNode" presStyleCnt="0"/>
      <dgm:spPr/>
    </dgm:pt>
    <dgm:pt modelId="{F86FC554-73D2-49C6-B1E0-3E3349FAD331}" type="pres">
      <dgm:prSet presAssocID="{33A9D533-827B-4C71-9479-EBE3292BF6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7FB20EE-8958-444D-8239-2A59AF13BF4D}" type="pres">
      <dgm:prSet presAssocID="{33A9D533-827B-4C71-9479-EBE3292BF67F}" presName="spaceRect" presStyleCnt="0"/>
      <dgm:spPr/>
    </dgm:pt>
    <dgm:pt modelId="{2C5FE591-6475-416E-A88E-297BB627FF76}" type="pres">
      <dgm:prSet presAssocID="{33A9D533-827B-4C71-9479-EBE3292BF67F}" presName="textRect" presStyleLbl="revTx" presStyleIdx="0" presStyleCnt="3">
        <dgm:presLayoutVars>
          <dgm:chMax val="1"/>
          <dgm:chPref val="1"/>
        </dgm:presLayoutVars>
      </dgm:prSet>
      <dgm:spPr/>
    </dgm:pt>
    <dgm:pt modelId="{12E840A7-850E-406A-AFDC-867166B702FD}" type="pres">
      <dgm:prSet presAssocID="{312C2CB0-3444-4F29-B44D-476542F551E9}" presName="sibTrans" presStyleCnt="0"/>
      <dgm:spPr/>
    </dgm:pt>
    <dgm:pt modelId="{4E349C5B-8C98-4091-A866-83879D3BCE8B}" type="pres">
      <dgm:prSet presAssocID="{C10169C1-678B-4CD8-BF23-4FD7E7896D51}" presName="compNode" presStyleCnt="0"/>
      <dgm:spPr/>
    </dgm:pt>
    <dgm:pt modelId="{60F33DC7-4718-4AEF-93EB-1D88EEDD6309}" type="pres">
      <dgm:prSet presAssocID="{C10169C1-678B-4CD8-BF23-4FD7E7896D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5056D05B-A818-4481-BC22-CB797E65A2E5}" type="pres">
      <dgm:prSet presAssocID="{C10169C1-678B-4CD8-BF23-4FD7E7896D51}" presName="spaceRect" presStyleCnt="0"/>
      <dgm:spPr/>
    </dgm:pt>
    <dgm:pt modelId="{2DEC30E9-D72A-4E6A-84B9-46E64A737D6C}" type="pres">
      <dgm:prSet presAssocID="{C10169C1-678B-4CD8-BF23-4FD7E7896D51}" presName="textRect" presStyleLbl="revTx" presStyleIdx="1" presStyleCnt="3">
        <dgm:presLayoutVars>
          <dgm:chMax val="1"/>
          <dgm:chPref val="1"/>
        </dgm:presLayoutVars>
      </dgm:prSet>
      <dgm:spPr/>
    </dgm:pt>
    <dgm:pt modelId="{6ABD0D5B-5CA1-463E-9847-49B1BE0F1D7C}" type="pres">
      <dgm:prSet presAssocID="{488026C4-CB90-4689-95A2-BB26B572351F}" presName="sibTrans" presStyleCnt="0"/>
      <dgm:spPr/>
    </dgm:pt>
    <dgm:pt modelId="{FBC3C88E-1890-4522-AFF7-C88BC679D495}" type="pres">
      <dgm:prSet presAssocID="{76E80520-7B69-45FF-868D-650C3F96D595}" presName="compNode" presStyleCnt="0"/>
      <dgm:spPr/>
    </dgm:pt>
    <dgm:pt modelId="{4CA68CF2-6887-4200-8E6D-906B0C9DF7FD}" type="pres">
      <dgm:prSet presAssocID="{76E80520-7B69-45FF-868D-650C3F96D5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12762788-E198-4ACB-944B-2DE3730B55DC}" type="pres">
      <dgm:prSet presAssocID="{76E80520-7B69-45FF-868D-650C3F96D595}" presName="spaceRect" presStyleCnt="0"/>
      <dgm:spPr/>
    </dgm:pt>
    <dgm:pt modelId="{DA51BB89-C8DC-4F7B-A1E9-404C652F6608}" type="pres">
      <dgm:prSet presAssocID="{76E80520-7B69-45FF-868D-650C3F96D595}" presName="textRect" presStyleLbl="revTx" presStyleIdx="2" presStyleCnt="3">
        <dgm:presLayoutVars>
          <dgm:chMax val="1"/>
          <dgm:chPref val="1"/>
        </dgm:presLayoutVars>
      </dgm:prSet>
      <dgm:spPr/>
    </dgm:pt>
  </dgm:ptLst>
  <dgm:cxnLst>
    <dgm:cxn modelId="{3157A103-DF56-49DC-BB35-1ABEB44603CC}" srcId="{D6B98117-CDF7-4068-B6AB-0A255DBB142C}" destId="{76E80520-7B69-45FF-868D-650C3F96D595}" srcOrd="2" destOrd="0" parTransId="{BF18D441-43DF-490F-AAD1-29C0794822BA}" sibTransId="{4C44AF18-1435-4C8C-B72C-5154B222750B}"/>
    <dgm:cxn modelId="{301D3C09-C60F-4200-AFD4-AE3E86542E0C}" type="presOf" srcId="{76E80520-7B69-45FF-868D-650C3F96D595}" destId="{DA51BB89-C8DC-4F7B-A1E9-404C652F6608}" srcOrd="0" destOrd="0" presId="urn:microsoft.com/office/officeart/2018/2/layout/IconLabelList"/>
    <dgm:cxn modelId="{C8ED0D60-032B-4F81-9BBB-D5D44250C5EB}" type="presOf" srcId="{D6B98117-CDF7-4068-B6AB-0A255DBB142C}" destId="{037379D4-A477-47BF-AF0E-68046225D234}" srcOrd="0" destOrd="0" presId="urn:microsoft.com/office/officeart/2018/2/layout/IconLabelList"/>
    <dgm:cxn modelId="{44D8E6A5-F1E6-489C-808E-F56E413E3954}" srcId="{D6B98117-CDF7-4068-B6AB-0A255DBB142C}" destId="{33A9D533-827B-4C71-9479-EBE3292BF67F}" srcOrd="0" destOrd="0" parTransId="{DCE89D75-5C6D-4D25-BEFB-6D8AF1621210}" sibTransId="{312C2CB0-3444-4F29-B44D-476542F551E9}"/>
    <dgm:cxn modelId="{81F391B2-B1BC-4D92-BAD4-5B2A142FFAAD}" type="presOf" srcId="{C10169C1-678B-4CD8-BF23-4FD7E7896D51}" destId="{2DEC30E9-D72A-4E6A-84B9-46E64A737D6C}" srcOrd="0" destOrd="0" presId="urn:microsoft.com/office/officeart/2018/2/layout/IconLabelList"/>
    <dgm:cxn modelId="{C8BFA1CB-666C-43C7-B2A5-8E87A4418085}" srcId="{D6B98117-CDF7-4068-B6AB-0A255DBB142C}" destId="{C10169C1-678B-4CD8-BF23-4FD7E7896D51}" srcOrd="1" destOrd="0" parTransId="{A592E0ED-DAAC-4BF6-8181-5644C9EF347B}" sibTransId="{488026C4-CB90-4689-95A2-BB26B572351F}"/>
    <dgm:cxn modelId="{DFC298D5-4854-4D7F-9E42-7F9014401D4D}" type="presOf" srcId="{33A9D533-827B-4C71-9479-EBE3292BF67F}" destId="{2C5FE591-6475-416E-A88E-297BB627FF76}" srcOrd="0" destOrd="0" presId="urn:microsoft.com/office/officeart/2018/2/layout/IconLabelList"/>
    <dgm:cxn modelId="{9D42B378-6388-418C-AA9A-A8DCFD088404}" type="presParOf" srcId="{037379D4-A477-47BF-AF0E-68046225D234}" destId="{E68077A5-8D18-460F-98FE-2AACFBE7DCBD}" srcOrd="0" destOrd="0" presId="urn:microsoft.com/office/officeart/2018/2/layout/IconLabelList"/>
    <dgm:cxn modelId="{680C79B7-20B4-441F-8972-72424F37FFD4}" type="presParOf" srcId="{E68077A5-8D18-460F-98FE-2AACFBE7DCBD}" destId="{F86FC554-73D2-49C6-B1E0-3E3349FAD331}" srcOrd="0" destOrd="0" presId="urn:microsoft.com/office/officeart/2018/2/layout/IconLabelList"/>
    <dgm:cxn modelId="{A0EE3CAB-B418-4FB0-972C-495B497B404C}" type="presParOf" srcId="{E68077A5-8D18-460F-98FE-2AACFBE7DCBD}" destId="{17FB20EE-8958-444D-8239-2A59AF13BF4D}" srcOrd="1" destOrd="0" presId="urn:microsoft.com/office/officeart/2018/2/layout/IconLabelList"/>
    <dgm:cxn modelId="{2F627EF4-2440-4765-A143-8E0F1E987EE0}" type="presParOf" srcId="{E68077A5-8D18-460F-98FE-2AACFBE7DCBD}" destId="{2C5FE591-6475-416E-A88E-297BB627FF76}" srcOrd="2" destOrd="0" presId="urn:microsoft.com/office/officeart/2018/2/layout/IconLabelList"/>
    <dgm:cxn modelId="{0FD61C2A-C2B7-4B1A-B3C8-6D89152BFF4F}" type="presParOf" srcId="{037379D4-A477-47BF-AF0E-68046225D234}" destId="{12E840A7-850E-406A-AFDC-867166B702FD}" srcOrd="1" destOrd="0" presId="urn:microsoft.com/office/officeart/2018/2/layout/IconLabelList"/>
    <dgm:cxn modelId="{28B14BF4-D140-43A0-BDA4-627D4C682D0A}" type="presParOf" srcId="{037379D4-A477-47BF-AF0E-68046225D234}" destId="{4E349C5B-8C98-4091-A866-83879D3BCE8B}" srcOrd="2" destOrd="0" presId="urn:microsoft.com/office/officeart/2018/2/layout/IconLabelList"/>
    <dgm:cxn modelId="{1AD63904-0AA7-4E4F-98A0-80CB1FF0E2E4}" type="presParOf" srcId="{4E349C5B-8C98-4091-A866-83879D3BCE8B}" destId="{60F33DC7-4718-4AEF-93EB-1D88EEDD6309}" srcOrd="0" destOrd="0" presId="urn:microsoft.com/office/officeart/2018/2/layout/IconLabelList"/>
    <dgm:cxn modelId="{8171737A-45EE-4854-9C2C-1ED7468120F2}" type="presParOf" srcId="{4E349C5B-8C98-4091-A866-83879D3BCE8B}" destId="{5056D05B-A818-4481-BC22-CB797E65A2E5}" srcOrd="1" destOrd="0" presId="urn:microsoft.com/office/officeart/2018/2/layout/IconLabelList"/>
    <dgm:cxn modelId="{61BA952C-5ACB-44C5-9721-D47AE60501C7}" type="presParOf" srcId="{4E349C5B-8C98-4091-A866-83879D3BCE8B}" destId="{2DEC30E9-D72A-4E6A-84B9-46E64A737D6C}" srcOrd="2" destOrd="0" presId="urn:microsoft.com/office/officeart/2018/2/layout/IconLabelList"/>
    <dgm:cxn modelId="{9E45231E-E553-42DF-A32C-EB942AEB670D}" type="presParOf" srcId="{037379D4-A477-47BF-AF0E-68046225D234}" destId="{6ABD0D5B-5CA1-463E-9847-49B1BE0F1D7C}" srcOrd="3" destOrd="0" presId="urn:microsoft.com/office/officeart/2018/2/layout/IconLabelList"/>
    <dgm:cxn modelId="{3533602A-CC3C-48F7-A311-01008DC92F5B}" type="presParOf" srcId="{037379D4-A477-47BF-AF0E-68046225D234}" destId="{FBC3C88E-1890-4522-AFF7-C88BC679D495}" srcOrd="4" destOrd="0" presId="urn:microsoft.com/office/officeart/2018/2/layout/IconLabelList"/>
    <dgm:cxn modelId="{2908949A-AB1E-4723-A846-A0154F0F813C}" type="presParOf" srcId="{FBC3C88E-1890-4522-AFF7-C88BC679D495}" destId="{4CA68CF2-6887-4200-8E6D-906B0C9DF7FD}" srcOrd="0" destOrd="0" presId="urn:microsoft.com/office/officeart/2018/2/layout/IconLabelList"/>
    <dgm:cxn modelId="{9E314837-B886-41D2-BC61-AE63545FF39B}" type="presParOf" srcId="{FBC3C88E-1890-4522-AFF7-C88BC679D495}" destId="{12762788-E198-4ACB-944B-2DE3730B55DC}" srcOrd="1" destOrd="0" presId="urn:microsoft.com/office/officeart/2018/2/layout/IconLabelList"/>
    <dgm:cxn modelId="{B8BEB4DD-BEAC-45DA-B868-79790C528271}" type="presParOf" srcId="{FBC3C88E-1890-4522-AFF7-C88BC679D495}" destId="{DA51BB89-C8DC-4F7B-A1E9-404C652F660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1B93D2-6618-4DED-851B-249E72702D2F}"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B96707A-FB76-46A9-B8BD-5DCBD1A060FB}">
      <dgm:prSet/>
      <dgm:spPr/>
      <dgm:t>
        <a:bodyPr/>
        <a:lstStyle/>
        <a:p>
          <a:pPr>
            <a:lnSpc>
              <a:spcPct val="100000"/>
            </a:lnSpc>
          </a:pPr>
          <a:r>
            <a:rPr lang="en-US"/>
            <a:t>The ETA and Occupancy Information is designed to provide real-time information about the expected arrival time of vehicles and the occupancy status of parking spaces in a given area.</a:t>
          </a:r>
        </a:p>
      </dgm:t>
    </dgm:pt>
    <dgm:pt modelId="{64E8F7BE-4843-4EA8-9DCA-47AB1F5E48A5}" type="parTrans" cxnId="{08CCD51C-9697-477C-8CA0-0B8245C9F19A}">
      <dgm:prSet/>
      <dgm:spPr/>
      <dgm:t>
        <a:bodyPr/>
        <a:lstStyle/>
        <a:p>
          <a:endParaRPr lang="en-US"/>
        </a:p>
      </dgm:t>
    </dgm:pt>
    <dgm:pt modelId="{FEB3464A-DD1D-42CE-BDD9-FFFF5370EDDF}" type="sibTrans" cxnId="{08CCD51C-9697-477C-8CA0-0B8245C9F19A}">
      <dgm:prSet/>
      <dgm:spPr/>
      <dgm:t>
        <a:bodyPr/>
        <a:lstStyle/>
        <a:p>
          <a:pPr>
            <a:lnSpc>
              <a:spcPct val="100000"/>
            </a:lnSpc>
          </a:pPr>
          <a:endParaRPr lang="en-US"/>
        </a:p>
      </dgm:t>
    </dgm:pt>
    <dgm:pt modelId="{4DD577EB-F269-466B-994D-40477FDE3704}">
      <dgm:prSet/>
      <dgm:spPr/>
      <dgm:t>
        <a:bodyPr/>
        <a:lstStyle/>
        <a:p>
          <a:pPr>
            <a:lnSpc>
              <a:spcPct val="100000"/>
            </a:lnSpc>
          </a:pPr>
          <a:r>
            <a:rPr lang="en-US" dirty="0"/>
            <a:t>This system uses sensors such as slot and various communication technologies and transmission protocols to collect and disseminate information to users.</a:t>
          </a:r>
        </a:p>
      </dgm:t>
    </dgm:pt>
    <dgm:pt modelId="{0D3E8D88-6CF0-48A8-AE38-C8B9851D63B4}" type="parTrans" cxnId="{B2A95FBD-66B6-409A-91AC-596CB556B209}">
      <dgm:prSet/>
      <dgm:spPr/>
      <dgm:t>
        <a:bodyPr/>
        <a:lstStyle/>
        <a:p>
          <a:endParaRPr lang="en-US"/>
        </a:p>
      </dgm:t>
    </dgm:pt>
    <dgm:pt modelId="{0F25393C-7842-4694-A6E0-F8AD324EF411}" type="sibTrans" cxnId="{B2A95FBD-66B6-409A-91AC-596CB556B209}">
      <dgm:prSet/>
      <dgm:spPr/>
      <dgm:t>
        <a:bodyPr/>
        <a:lstStyle/>
        <a:p>
          <a:pPr>
            <a:lnSpc>
              <a:spcPct val="100000"/>
            </a:lnSpc>
          </a:pPr>
          <a:endParaRPr lang="en-US"/>
        </a:p>
      </dgm:t>
    </dgm:pt>
    <dgm:pt modelId="{DE8A9BE9-29C9-4D74-AFF2-903D6E3D29CF}">
      <dgm:prSet/>
      <dgm:spPr/>
      <dgm:t>
        <a:bodyPr/>
        <a:lstStyle/>
        <a:p>
          <a:pPr>
            <a:lnSpc>
              <a:spcPct val="100000"/>
            </a:lnSpc>
          </a:pPr>
          <a:r>
            <a:rPr lang="en-US"/>
            <a:t>When the vehicle arrives at the first stop,that message is sent to the user's phone using the sensors and messages are updates when the vehicle goes onto the next stop.</a:t>
          </a:r>
        </a:p>
      </dgm:t>
    </dgm:pt>
    <dgm:pt modelId="{66B539B3-DEC2-468F-9BB8-4BF37E6E5C84}" type="parTrans" cxnId="{DBDEBCE7-8281-42E8-B0AF-C01BCAF05916}">
      <dgm:prSet/>
      <dgm:spPr/>
      <dgm:t>
        <a:bodyPr/>
        <a:lstStyle/>
        <a:p>
          <a:endParaRPr lang="en-US"/>
        </a:p>
      </dgm:t>
    </dgm:pt>
    <dgm:pt modelId="{7ADE0EFF-507A-4519-9FC4-9897C696CD85}" type="sibTrans" cxnId="{DBDEBCE7-8281-42E8-B0AF-C01BCAF05916}">
      <dgm:prSet/>
      <dgm:spPr/>
      <dgm:t>
        <a:bodyPr/>
        <a:lstStyle/>
        <a:p>
          <a:pPr>
            <a:lnSpc>
              <a:spcPct val="100000"/>
            </a:lnSpc>
          </a:pPr>
          <a:endParaRPr lang="en-US"/>
        </a:p>
      </dgm:t>
    </dgm:pt>
    <dgm:pt modelId="{7E963864-51F2-4A44-9FFA-24A823EFD793}">
      <dgm:prSet/>
      <dgm:spPr/>
      <dgm:t>
        <a:bodyPr/>
        <a:lstStyle/>
        <a:p>
          <a:pPr>
            <a:lnSpc>
              <a:spcPct val="100000"/>
            </a:lnSpc>
          </a:pPr>
          <a:r>
            <a:rPr lang="en-US"/>
            <a:t>When the vehicle is late, a message stating the delay is sent to the user.</a:t>
          </a:r>
          <a:br>
            <a:rPr lang="en-US"/>
          </a:br>
          <a:endParaRPr lang="en-US"/>
        </a:p>
      </dgm:t>
    </dgm:pt>
    <dgm:pt modelId="{4B67A2EB-0C82-4598-BE18-DDD79D6F0BB4}" type="parTrans" cxnId="{3070C2BD-0A27-4DB8-A03D-D95601EEB195}">
      <dgm:prSet/>
      <dgm:spPr/>
      <dgm:t>
        <a:bodyPr/>
        <a:lstStyle/>
        <a:p>
          <a:endParaRPr lang="en-US"/>
        </a:p>
      </dgm:t>
    </dgm:pt>
    <dgm:pt modelId="{3B0A2E73-8F92-47A2-BF48-4030B7703F51}" type="sibTrans" cxnId="{3070C2BD-0A27-4DB8-A03D-D95601EEB195}">
      <dgm:prSet/>
      <dgm:spPr/>
      <dgm:t>
        <a:bodyPr/>
        <a:lstStyle/>
        <a:p>
          <a:endParaRPr lang="en-US"/>
        </a:p>
      </dgm:t>
    </dgm:pt>
    <dgm:pt modelId="{201D2AFE-D4F0-4CFF-9418-FD65498D8FCE}" type="pres">
      <dgm:prSet presAssocID="{E51B93D2-6618-4DED-851B-249E72702D2F}" presName="root" presStyleCnt="0">
        <dgm:presLayoutVars>
          <dgm:dir/>
          <dgm:resizeHandles val="exact"/>
        </dgm:presLayoutVars>
      </dgm:prSet>
      <dgm:spPr/>
    </dgm:pt>
    <dgm:pt modelId="{AD0ECC8D-206D-4C01-AD4B-E5A6533368A8}" type="pres">
      <dgm:prSet presAssocID="{E51B93D2-6618-4DED-851B-249E72702D2F}" presName="container" presStyleCnt="0">
        <dgm:presLayoutVars>
          <dgm:dir/>
          <dgm:resizeHandles val="exact"/>
        </dgm:presLayoutVars>
      </dgm:prSet>
      <dgm:spPr/>
    </dgm:pt>
    <dgm:pt modelId="{05267946-DB85-4D80-9570-2832BC30E76E}" type="pres">
      <dgm:prSet presAssocID="{6B96707A-FB76-46A9-B8BD-5DCBD1A060FB}" presName="compNode" presStyleCnt="0"/>
      <dgm:spPr/>
    </dgm:pt>
    <dgm:pt modelId="{922BABFA-C470-4E2C-A2EF-B4F75CB734DE}" type="pres">
      <dgm:prSet presAssocID="{6B96707A-FB76-46A9-B8BD-5DCBD1A060FB}" presName="iconBgRect" presStyleLbl="bgShp" presStyleIdx="0" presStyleCnt="4"/>
      <dgm:spPr/>
    </dgm:pt>
    <dgm:pt modelId="{AC77C384-926D-4BCA-B135-7F1DBC5A4FD1}" type="pres">
      <dgm:prSet presAssocID="{6B96707A-FB76-46A9-B8BD-5DCBD1A060F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DDDB00D8-B878-4653-81D1-B5839F1140F7}" type="pres">
      <dgm:prSet presAssocID="{6B96707A-FB76-46A9-B8BD-5DCBD1A060FB}" presName="spaceRect" presStyleCnt="0"/>
      <dgm:spPr/>
    </dgm:pt>
    <dgm:pt modelId="{B923C142-7E96-4171-8549-E544050F0EDF}" type="pres">
      <dgm:prSet presAssocID="{6B96707A-FB76-46A9-B8BD-5DCBD1A060FB}" presName="textRect" presStyleLbl="revTx" presStyleIdx="0" presStyleCnt="4">
        <dgm:presLayoutVars>
          <dgm:chMax val="1"/>
          <dgm:chPref val="1"/>
        </dgm:presLayoutVars>
      </dgm:prSet>
      <dgm:spPr/>
    </dgm:pt>
    <dgm:pt modelId="{EBA0EC8A-403E-4C61-8391-30E9A76D76F3}" type="pres">
      <dgm:prSet presAssocID="{FEB3464A-DD1D-42CE-BDD9-FFFF5370EDDF}" presName="sibTrans" presStyleLbl="sibTrans2D1" presStyleIdx="0" presStyleCnt="0"/>
      <dgm:spPr/>
    </dgm:pt>
    <dgm:pt modelId="{4218B224-C7C3-4BFB-929A-2CF87BC5AB8E}" type="pres">
      <dgm:prSet presAssocID="{4DD577EB-F269-466B-994D-40477FDE3704}" presName="compNode" presStyleCnt="0"/>
      <dgm:spPr/>
    </dgm:pt>
    <dgm:pt modelId="{B59BC799-2D84-46DB-B65E-3FEBEE8FB5A7}" type="pres">
      <dgm:prSet presAssocID="{4DD577EB-F269-466B-994D-40477FDE3704}" presName="iconBgRect" presStyleLbl="bgShp" presStyleIdx="1" presStyleCnt="4"/>
      <dgm:spPr/>
    </dgm:pt>
    <dgm:pt modelId="{F2C0C555-DB91-4458-80F3-956800E1404E}" type="pres">
      <dgm:prSet presAssocID="{4DD577EB-F269-466B-994D-40477FDE37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3ECFFE49-4E1F-462B-B9A4-C72BB3A9E2F5}" type="pres">
      <dgm:prSet presAssocID="{4DD577EB-F269-466B-994D-40477FDE3704}" presName="spaceRect" presStyleCnt="0"/>
      <dgm:spPr/>
    </dgm:pt>
    <dgm:pt modelId="{31D86232-EED7-42F2-8971-2050679CFD27}" type="pres">
      <dgm:prSet presAssocID="{4DD577EB-F269-466B-994D-40477FDE3704}" presName="textRect" presStyleLbl="revTx" presStyleIdx="1" presStyleCnt="4">
        <dgm:presLayoutVars>
          <dgm:chMax val="1"/>
          <dgm:chPref val="1"/>
        </dgm:presLayoutVars>
      </dgm:prSet>
      <dgm:spPr/>
    </dgm:pt>
    <dgm:pt modelId="{A1994536-30B7-4307-8CD9-F80E3A240E65}" type="pres">
      <dgm:prSet presAssocID="{0F25393C-7842-4694-A6E0-F8AD324EF411}" presName="sibTrans" presStyleLbl="sibTrans2D1" presStyleIdx="0" presStyleCnt="0"/>
      <dgm:spPr/>
    </dgm:pt>
    <dgm:pt modelId="{66EB902A-55A3-4D99-BFD4-8A37F228107A}" type="pres">
      <dgm:prSet presAssocID="{DE8A9BE9-29C9-4D74-AFF2-903D6E3D29CF}" presName="compNode" presStyleCnt="0"/>
      <dgm:spPr/>
    </dgm:pt>
    <dgm:pt modelId="{75E658E0-B4B4-401D-A7DD-F8D8747C9CD3}" type="pres">
      <dgm:prSet presAssocID="{DE8A9BE9-29C9-4D74-AFF2-903D6E3D29CF}" presName="iconBgRect" presStyleLbl="bgShp" presStyleIdx="2" presStyleCnt="4"/>
      <dgm:spPr/>
    </dgm:pt>
    <dgm:pt modelId="{CA1EB6DA-7567-499E-9010-E65E099668AA}" type="pres">
      <dgm:prSet presAssocID="{DE8A9BE9-29C9-4D74-AFF2-903D6E3D29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cooter"/>
        </a:ext>
      </dgm:extLst>
    </dgm:pt>
    <dgm:pt modelId="{3AF2B065-56C5-4811-A019-861636F973E7}" type="pres">
      <dgm:prSet presAssocID="{DE8A9BE9-29C9-4D74-AFF2-903D6E3D29CF}" presName="spaceRect" presStyleCnt="0"/>
      <dgm:spPr/>
    </dgm:pt>
    <dgm:pt modelId="{69B8FCFD-480A-4112-BD6B-26FFB2F24047}" type="pres">
      <dgm:prSet presAssocID="{DE8A9BE9-29C9-4D74-AFF2-903D6E3D29CF}" presName="textRect" presStyleLbl="revTx" presStyleIdx="2" presStyleCnt="4">
        <dgm:presLayoutVars>
          <dgm:chMax val="1"/>
          <dgm:chPref val="1"/>
        </dgm:presLayoutVars>
      </dgm:prSet>
      <dgm:spPr/>
    </dgm:pt>
    <dgm:pt modelId="{6DA7F568-BB3A-4FA7-8856-5C0F438F1261}" type="pres">
      <dgm:prSet presAssocID="{7ADE0EFF-507A-4519-9FC4-9897C696CD85}" presName="sibTrans" presStyleLbl="sibTrans2D1" presStyleIdx="0" presStyleCnt="0"/>
      <dgm:spPr/>
    </dgm:pt>
    <dgm:pt modelId="{2815D70E-7036-4793-9F56-7A02E5CC5026}" type="pres">
      <dgm:prSet presAssocID="{7E963864-51F2-4A44-9FFA-24A823EFD793}" presName="compNode" presStyleCnt="0"/>
      <dgm:spPr/>
    </dgm:pt>
    <dgm:pt modelId="{7C10B6AC-1219-4EB7-87DA-7E5B9CFFC404}" type="pres">
      <dgm:prSet presAssocID="{7E963864-51F2-4A44-9FFA-24A823EFD793}" presName="iconBgRect" presStyleLbl="bgShp" presStyleIdx="3" presStyleCnt="4"/>
      <dgm:spPr/>
    </dgm:pt>
    <dgm:pt modelId="{B88A758C-BDB9-42A9-92A1-DF4E798A3289}" type="pres">
      <dgm:prSet presAssocID="{7E963864-51F2-4A44-9FFA-24A823EFD79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Ambulance"/>
        </a:ext>
      </dgm:extLst>
    </dgm:pt>
    <dgm:pt modelId="{1D9C5EE9-6909-4F28-9474-0D729E286D84}" type="pres">
      <dgm:prSet presAssocID="{7E963864-51F2-4A44-9FFA-24A823EFD793}" presName="spaceRect" presStyleCnt="0"/>
      <dgm:spPr/>
    </dgm:pt>
    <dgm:pt modelId="{B5A284CC-D323-4E2A-BDDC-00407111B0EA}" type="pres">
      <dgm:prSet presAssocID="{7E963864-51F2-4A44-9FFA-24A823EFD793}" presName="textRect" presStyleLbl="revTx" presStyleIdx="3" presStyleCnt="4">
        <dgm:presLayoutVars>
          <dgm:chMax val="1"/>
          <dgm:chPref val="1"/>
        </dgm:presLayoutVars>
      </dgm:prSet>
      <dgm:spPr/>
    </dgm:pt>
  </dgm:ptLst>
  <dgm:cxnLst>
    <dgm:cxn modelId="{08CCD51C-9697-477C-8CA0-0B8245C9F19A}" srcId="{E51B93D2-6618-4DED-851B-249E72702D2F}" destId="{6B96707A-FB76-46A9-B8BD-5DCBD1A060FB}" srcOrd="0" destOrd="0" parTransId="{64E8F7BE-4843-4EA8-9DCA-47AB1F5E48A5}" sibTransId="{FEB3464A-DD1D-42CE-BDD9-FFFF5370EDDF}"/>
    <dgm:cxn modelId="{4D95AB45-15D8-4439-B01D-D906C84F4EA0}" type="presOf" srcId="{6B96707A-FB76-46A9-B8BD-5DCBD1A060FB}" destId="{B923C142-7E96-4171-8549-E544050F0EDF}" srcOrd="0" destOrd="0" presId="urn:microsoft.com/office/officeart/2018/2/layout/IconCircleList"/>
    <dgm:cxn modelId="{28563770-1ACB-468B-90FE-D2BB23742008}" type="presOf" srcId="{7E963864-51F2-4A44-9FFA-24A823EFD793}" destId="{B5A284CC-D323-4E2A-BDDC-00407111B0EA}" srcOrd="0" destOrd="0" presId="urn:microsoft.com/office/officeart/2018/2/layout/IconCircleList"/>
    <dgm:cxn modelId="{0E69898F-0344-4606-925C-B4CFF9C4796C}" type="presOf" srcId="{FEB3464A-DD1D-42CE-BDD9-FFFF5370EDDF}" destId="{EBA0EC8A-403E-4C61-8391-30E9A76D76F3}" srcOrd="0" destOrd="0" presId="urn:microsoft.com/office/officeart/2018/2/layout/IconCircleList"/>
    <dgm:cxn modelId="{D36759AB-2BBB-45DD-B7D1-3F1DC8ACCD9F}" type="presOf" srcId="{4DD577EB-F269-466B-994D-40477FDE3704}" destId="{31D86232-EED7-42F2-8971-2050679CFD27}" srcOrd="0" destOrd="0" presId="urn:microsoft.com/office/officeart/2018/2/layout/IconCircleList"/>
    <dgm:cxn modelId="{E27080B2-7B52-4DE6-A829-C5876816B3D9}" type="presOf" srcId="{DE8A9BE9-29C9-4D74-AFF2-903D6E3D29CF}" destId="{69B8FCFD-480A-4112-BD6B-26FFB2F24047}" srcOrd="0" destOrd="0" presId="urn:microsoft.com/office/officeart/2018/2/layout/IconCircleList"/>
    <dgm:cxn modelId="{B2A95FBD-66B6-409A-91AC-596CB556B209}" srcId="{E51B93D2-6618-4DED-851B-249E72702D2F}" destId="{4DD577EB-F269-466B-994D-40477FDE3704}" srcOrd="1" destOrd="0" parTransId="{0D3E8D88-6CF0-48A8-AE38-C8B9851D63B4}" sibTransId="{0F25393C-7842-4694-A6E0-F8AD324EF411}"/>
    <dgm:cxn modelId="{3070C2BD-0A27-4DB8-A03D-D95601EEB195}" srcId="{E51B93D2-6618-4DED-851B-249E72702D2F}" destId="{7E963864-51F2-4A44-9FFA-24A823EFD793}" srcOrd="3" destOrd="0" parTransId="{4B67A2EB-0C82-4598-BE18-DDD79D6F0BB4}" sibTransId="{3B0A2E73-8F92-47A2-BF48-4030B7703F51}"/>
    <dgm:cxn modelId="{E6FE7FBE-3D6B-4C64-95A3-4F29F23D31D9}" type="presOf" srcId="{0F25393C-7842-4694-A6E0-F8AD324EF411}" destId="{A1994536-30B7-4307-8CD9-F80E3A240E65}" srcOrd="0" destOrd="0" presId="urn:microsoft.com/office/officeart/2018/2/layout/IconCircleList"/>
    <dgm:cxn modelId="{53ECC1C4-A6C3-4FB7-8AF1-2D8A6416C0D3}" type="presOf" srcId="{E51B93D2-6618-4DED-851B-249E72702D2F}" destId="{201D2AFE-D4F0-4CFF-9418-FD65498D8FCE}" srcOrd="0" destOrd="0" presId="urn:microsoft.com/office/officeart/2018/2/layout/IconCircleList"/>
    <dgm:cxn modelId="{DBDEBCE7-8281-42E8-B0AF-C01BCAF05916}" srcId="{E51B93D2-6618-4DED-851B-249E72702D2F}" destId="{DE8A9BE9-29C9-4D74-AFF2-903D6E3D29CF}" srcOrd="2" destOrd="0" parTransId="{66B539B3-DEC2-468F-9BB8-4BF37E6E5C84}" sibTransId="{7ADE0EFF-507A-4519-9FC4-9897C696CD85}"/>
    <dgm:cxn modelId="{156E3AFE-8081-4D5A-87C8-09F09C7319C1}" type="presOf" srcId="{7ADE0EFF-507A-4519-9FC4-9897C696CD85}" destId="{6DA7F568-BB3A-4FA7-8856-5C0F438F1261}" srcOrd="0" destOrd="0" presId="urn:microsoft.com/office/officeart/2018/2/layout/IconCircleList"/>
    <dgm:cxn modelId="{977F84EE-F724-4CA0-848F-EC02B54270B4}" type="presParOf" srcId="{201D2AFE-D4F0-4CFF-9418-FD65498D8FCE}" destId="{AD0ECC8D-206D-4C01-AD4B-E5A6533368A8}" srcOrd="0" destOrd="0" presId="urn:microsoft.com/office/officeart/2018/2/layout/IconCircleList"/>
    <dgm:cxn modelId="{355C6D65-7942-4086-ADA5-9CAF6E09AFC8}" type="presParOf" srcId="{AD0ECC8D-206D-4C01-AD4B-E5A6533368A8}" destId="{05267946-DB85-4D80-9570-2832BC30E76E}" srcOrd="0" destOrd="0" presId="urn:microsoft.com/office/officeart/2018/2/layout/IconCircleList"/>
    <dgm:cxn modelId="{16E1765D-15F6-46A5-BD4C-0419E31D9575}" type="presParOf" srcId="{05267946-DB85-4D80-9570-2832BC30E76E}" destId="{922BABFA-C470-4E2C-A2EF-B4F75CB734DE}" srcOrd="0" destOrd="0" presId="urn:microsoft.com/office/officeart/2018/2/layout/IconCircleList"/>
    <dgm:cxn modelId="{D0642CE3-DE18-4F13-A9F0-372EA47050F2}" type="presParOf" srcId="{05267946-DB85-4D80-9570-2832BC30E76E}" destId="{AC77C384-926D-4BCA-B135-7F1DBC5A4FD1}" srcOrd="1" destOrd="0" presId="urn:microsoft.com/office/officeart/2018/2/layout/IconCircleList"/>
    <dgm:cxn modelId="{DFA3FB86-1B75-4AC2-9F47-6688E5EA7258}" type="presParOf" srcId="{05267946-DB85-4D80-9570-2832BC30E76E}" destId="{DDDB00D8-B878-4653-81D1-B5839F1140F7}" srcOrd="2" destOrd="0" presId="urn:microsoft.com/office/officeart/2018/2/layout/IconCircleList"/>
    <dgm:cxn modelId="{29DCB092-212F-4B9C-9BEA-64C0F4ECEDD0}" type="presParOf" srcId="{05267946-DB85-4D80-9570-2832BC30E76E}" destId="{B923C142-7E96-4171-8549-E544050F0EDF}" srcOrd="3" destOrd="0" presId="urn:microsoft.com/office/officeart/2018/2/layout/IconCircleList"/>
    <dgm:cxn modelId="{AE5372FB-C9CB-464B-9F3B-0E0F51FCFB3D}" type="presParOf" srcId="{AD0ECC8D-206D-4C01-AD4B-E5A6533368A8}" destId="{EBA0EC8A-403E-4C61-8391-30E9A76D76F3}" srcOrd="1" destOrd="0" presId="urn:microsoft.com/office/officeart/2018/2/layout/IconCircleList"/>
    <dgm:cxn modelId="{1EC28184-233E-4C72-8EC0-CC3D752790F7}" type="presParOf" srcId="{AD0ECC8D-206D-4C01-AD4B-E5A6533368A8}" destId="{4218B224-C7C3-4BFB-929A-2CF87BC5AB8E}" srcOrd="2" destOrd="0" presId="urn:microsoft.com/office/officeart/2018/2/layout/IconCircleList"/>
    <dgm:cxn modelId="{E565036A-D413-4115-A396-F07B70E614BF}" type="presParOf" srcId="{4218B224-C7C3-4BFB-929A-2CF87BC5AB8E}" destId="{B59BC799-2D84-46DB-B65E-3FEBEE8FB5A7}" srcOrd="0" destOrd="0" presId="urn:microsoft.com/office/officeart/2018/2/layout/IconCircleList"/>
    <dgm:cxn modelId="{5B6C6BAB-FCBE-4523-B0CB-DE5831014D27}" type="presParOf" srcId="{4218B224-C7C3-4BFB-929A-2CF87BC5AB8E}" destId="{F2C0C555-DB91-4458-80F3-956800E1404E}" srcOrd="1" destOrd="0" presId="urn:microsoft.com/office/officeart/2018/2/layout/IconCircleList"/>
    <dgm:cxn modelId="{8CC9A40B-7152-44C4-9D16-4105AFBDB7C1}" type="presParOf" srcId="{4218B224-C7C3-4BFB-929A-2CF87BC5AB8E}" destId="{3ECFFE49-4E1F-462B-B9A4-C72BB3A9E2F5}" srcOrd="2" destOrd="0" presId="urn:microsoft.com/office/officeart/2018/2/layout/IconCircleList"/>
    <dgm:cxn modelId="{98ED344C-3B20-489F-A3F4-DBF3E0AAB67B}" type="presParOf" srcId="{4218B224-C7C3-4BFB-929A-2CF87BC5AB8E}" destId="{31D86232-EED7-42F2-8971-2050679CFD27}" srcOrd="3" destOrd="0" presId="urn:microsoft.com/office/officeart/2018/2/layout/IconCircleList"/>
    <dgm:cxn modelId="{456899DE-F39C-42C3-B609-DB7A6F84B70F}" type="presParOf" srcId="{AD0ECC8D-206D-4C01-AD4B-E5A6533368A8}" destId="{A1994536-30B7-4307-8CD9-F80E3A240E65}" srcOrd="3" destOrd="0" presId="urn:microsoft.com/office/officeart/2018/2/layout/IconCircleList"/>
    <dgm:cxn modelId="{5B891B7D-6EDA-4199-8753-3C380A87FBBB}" type="presParOf" srcId="{AD0ECC8D-206D-4C01-AD4B-E5A6533368A8}" destId="{66EB902A-55A3-4D99-BFD4-8A37F228107A}" srcOrd="4" destOrd="0" presId="urn:microsoft.com/office/officeart/2018/2/layout/IconCircleList"/>
    <dgm:cxn modelId="{DE2B80BA-F859-4B0A-ACED-70D335F2B7A1}" type="presParOf" srcId="{66EB902A-55A3-4D99-BFD4-8A37F228107A}" destId="{75E658E0-B4B4-401D-A7DD-F8D8747C9CD3}" srcOrd="0" destOrd="0" presId="urn:microsoft.com/office/officeart/2018/2/layout/IconCircleList"/>
    <dgm:cxn modelId="{5928D564-175F-454B-A188-70C8F5A1F144}" type="presParOf" srcId="{66EB902A-55A3-4D99-BFD4-8A37F228107A}" destId="{CA1EB6DA-7567-499E-9010-E65E099668AA}" srcOrd="1" destOrd="0" presId="urn:microsoft.com/office/officeart/2018/2/layout/IconCircleList"/>
    <dgm:cxn modelId="{C71FDDCC-7D05-43BC-9B9F-0874CEFE2188}" type="presParOf" srcId="{66EB902A-55A3-4D99-BFD4-8A37F228107A}" destId="{3AF2B065-56C5-4811-A019-861636F973E7}" srcOrd="2" destOrd="0" presId="urn:microsoft.com/office/officeart/2018/2/layout/IconCircleList"/>
    <dgm:cxn modelId="{FB65AB29-FA12-4AD7-A210-8E17F7B6C956}" type="presParOf" srcId="{66EB902A-55A3-4D99-BFD4-8A37F228107A}" destId="{69B8FCFD-480A-4112-BD6B-26FFB2F24047}" srcOrd="3" destOrd="0" presId="urn:microsoft.com/office/officeart/2018/2/layout/IconCircleList"/>
    <dgm:cxn modelId="{3A29FCC4-582E-49FF-AA68-1A4BF88B98FB}" type="presParOf" srcId="{AD0ECC8D-206D-4C01-AD4B-E5A6533368A8}" destId="{6DA7F568-BB3A-4FA7-8856-5C0F438F1261}" srcOrd="5" destOrd="0" presId="urn:microsoft.com/office/officeart/2018/2/layout/IconCircleList"/>
    <dgm:cxn modelId="{213F9835-46A9-4B23-BC69-16E635D59B19}" type="presParOf" srcId="{AD0ECC8D-206D-4C01-AD4B-E5A6533368A8}" destId="{2815D70E-7036-4793-9F56-7A02E5CC5026}" srcOrd="6" destOrd="0" presId="urn:microsoft.com/office/officeart/2018/2/layout/IconCircleList"/>
    <dgm:cxn modelId="{2DD990BC-56FA-411A-B52E-2342B2FD9174}" type="presParOf" srcId="{2815D70E-7036-4793-9F56-7A02E5CC5026}" destId="{7C10B6AC-1219-4EB7-87DA-7E5B9CFFC404}" srcOrd="0" destOrd="0" presId="urn:microsoft.com/office/officeart/2018/2/layout/IconCircleList"/>
    <dgm:cxn modelId="{6295C0F0-F060-4E69-A98E-02C3C33B1BBF}" type="presParOf" srcId="{2815D70E-7036-4793-9F56-7A02E5CC5026}" destId="{B88A758C-BDB9-42A9-92A1-DF4E798A3289}" srcOrd="1" destOrd="0" presId="urn:microsoft.com/office/officeart/2018/2/layout/IconCircleList"/>
    <dgm:cxn modelId="{D90C792F-DA74-4D20-BB85-C507F7FBFFFB}" type="presParOf" srcId="{2815D70E-7036-4793-9F56-7A02E5CC5026}" destId="{1D9C5EE9-6909-4F28-9474-0D729E286D84}" srcOrd="2" destOrd="0" presId="urn:microsoft.com/office/officeart/2018/2/layout/IconCircleList"/>
    <dgm:cxn modelId="{4DDE6369-FC66-4AE0-B1BE-99892493117D}" type="presParOf" srcId="{2815D70E-7036-4793-9F56-7A02E5CC5026}" destId="{B5A284CC-D323-4E2A-BDDC-00407111B0E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287A3E-EAF3-49C1-860C-BFE23111BB1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8070EE-8AA1-4E78-8F44-CD76A9B5A1B9}">
      <dgm:prSet/>
      <dgm:spPr/>
      <dgm:t>
        <a:bodyPr/>
        <a:lstStyle/>
        <a:p>
          <a:pPr>
            <a:lnSpc>
              <a:spcPct val="100000"/>
            </a:lnSpc>
          </a:pPr>
          <a:r>
            <a:rPr lang="en-US"/>
            <a:t>Data Distribution Service (DDS):</a:t>
          </a:r>
        </a:p>
      </dgm:t>
    </dgm:pt>
    <dgm:pt modelId="{6FF96A73-83B1-4AE8-8F24-6766068B9B62}" type="parTrans" cxnId="{F5B9531C-2E28-4331-AB8A-02BD9DAD5284}">
      <dgm:prSet/>
      <dgm:spPr/>
      <dgm:t>
        <a:bodyPr/>
        <a:lstStyle/>
        <a:p>
          <a:endParaRPr lang="en-US"/>
        </a:p>
      </dgm:t>
    </dgm:pt>
    <dgm:pt modelId="{2416E32C-90D2-4617-95EF-58CC3E589658}" type="sibTrans" cxnId="{F5B9531C-2E28-4331-AB8A-02BD9DAD5284}">
      <dgm:prSet/>
      <dgm:spPr/>
      <dgm:t>
        <a:bodyPr/>
        <a:lstStyle/>
        <a:p>
          <a:endParaRPr lang="en-US"/>
        </a:p>
      </dgm:t>
    </dgm:pt>
    <dgm:pt modelId="{90D6ED5A-34D2-42FD-A2CE-76607AC8CFBA}">
      <dgm:prSet/>
      <dgm:spPr/>
      <dgm:t>
        <a:bodyPr/>
        <a:lstStyle/>
        <a:p>
          <a:pPr>
            <a:lnSpc>
              <a:spcPct val="100000"/>
            </a:lnSpc>
          </a:pPr>
          <a:r>
            <a:rPr lang="en-US"/>
            <a:t>The protocol is used for everything from managing small devices to connecting high performance networks. DDS simplifies deployment, improves reliability and reduces complexity</a:t>
          </a:r>
        </a:p>
      </dgm:t>
    </dgm:pt>
    <dgm:pt modelId="{8A41A02A-E08C-4420-9577-C020D5790707}" type="parTrans" cxnId="{23FEAC25-7C52-4C9A-A7F3-B39D82BC2AE5}">
      <dgm:prSet/>
      <dgm:spPr/>
      <dgm:t>
        <a:bodyPr/>
        <a:lstStyle/>
        <a:p>
          <a:endParaRPr lang="en-US"/>
        </a:p>
      </dgm:t>
    </dgm:pt>
    <dgm:pt modelId="{E0CB0590-EA29-46D8-859D-7DFF3EE3FF64}" type="sibTrans" cxnId="{23FEAC25-7C52-4C9A-A7F3-B39D82BC2AE5}">
      <dgm:prSet/>
      <dgm:spPr/>
      <dgm:t>
        <a:bodyPr/>
        <a:lstStyle/>
        <a:p>
          <a:endParaRPr lang="en-US"/>
        </a:p>
      </dgm:t>
    </dgm:pt>
    <dgm:pt modelId="{E737EEC4-5BB4-4D92-8A1B-79C2CE9B260C}">
      <dgm:prSet/>
      <dgm:spPr/>
      <dgm:t>
        <a:bodyPr/>
        <a:lstStyle/>
        <a:p>
          <a:pPr>
            <a:lnSpc>
              <a:spcPct val="100000"/>
            </a:lnSpc>
          </a:pPr>
          <a:r>
            <a:rPr lang="en-US"/>
            <a:t>MQTT:</a:t>
          </a:r>
        </a:p>
      </dgm:t>
    </dgm:pt>
    <dgm:pt modelId="{FC574499-169B-47C2-837B-B60CA90A8D8D}" type="parTrans" cxnId="{D45FA8C5-FBC2-447D-90BE-CB827E985D8F}">
      <dgm:prSet/>
      <dgm:spPr/>
      <dgm:t>
        <a:bodyPr/>
        <a:lstStyle/>
        <a:p>
          <a:endParaRPr lang="en-US"/>
        </a:p>
      </dgm:t>
    </dgm:pt>
    <dgm:pt modelId="{9B63B99C-1950-4972-860D-C864F6A44F88}" type="sibTrans" cxnId="{D45FA8C5-FBC2-447D-90BE-CB827E985D8F}">
      <dgm:prSet/>
      <dgm:spPr/>
      <dgm:t>
        <a:bodyPr/>
        <a:lstStyle/>
        <a:p>
          <a:endParaRPr lang="en-US"/>
        </a:p>
      </dgm:t>
    </dgm:pt>
    <dgm:pt modelId="{5227AD5B-3B3C-4A70-997E-EE1E7E645D9A}">
      <dgm:prSet/>
      <dgm:spPr/>
      <dgm:t>
        <a:bodyPr/>
        <a:lstStyle/>
        <a:p>
          <a:pPr>
            <a:lnSpc>
              <a:spcPct val="100000"/>
            </a:lnSpc>
          </a:pPr>
          <a:r>
            <a:rPr lang="en-US"/>
            <a:t>A lightweight messaging protocol that may be used for communication between the ESP32 board and the cloud server.</a:t>
          </a:r>
        </a:p>
      </dgm:t>
    </dgm:pt>
    <dgm:pt modelId="{BC1B7499-1C10-4F3C-8F7D-C0B7C1FB1C40}" type="parTrans" cxnId="{77D1D710-F9B8-4C4D-95E7-CB167B3912AB}">
      <dgm:prSet/>
      <dgm:spPr/>
      <dgm:t>
        <a:bodyPr/>
        <a:lstStyle/>
        <a:p>
          <a:endParaRPr lang="en-US"/>
        </a:p>
      </dgm:t>
    </dgm:pt>
    <dgm:pt modelId="{9CA022E3-49F2-482D-94F8-761E03266B53}" type="sibTrans" cxnId="{77D1D710-F9B8-4C4D-95E7-CB167B3912AB}">
      <dgm:prSet/>
      <dgm:spPr/>
      <dgm:t>
        <a:bodyPr/>
        <a:lstStyle/>
        <a:p>
          <a:endParaRPr lang="en-US"/>
        </a:p>
      </dgm:t>
    </dgm:pt>
    <dgm:pt modelId="{0B37A920-8A80-4909-AC9A-BD3D4C727201}" type="pres">
      <dgm:prSet presAssocID="{55287A3E-EAF3-49C1-860C-BFE23111BB12}" presName="root" presStyleCnt="0">
        <dgm:presLayoutVars>
          <dgm:dir/>
          <dgm:resizeHandles val="exact"/>
        </dgm:presLayoutVars>
      </dgm:prSet>
      <dgm:spPr/>
    </dgm:pt>
    <dgm:pt modelId="{CEF08172-D535-493B-AD25-9ED84ADB628B}" type="pres">
      <dgm:prSet presAssocID="{A08070EE-8AA1-4E78-8F44-CD76A9B5A1B9}" presName="compNode" presStyleCnt="0"/>
      <dgm:spPr/>
    </dgm:pt>
    <dgm:pt modelId="{C22FCC4B-A0D0-4565-9308-9187E40D86E1}" type="pres">
      <dgm:prSet presAssocID="{A08070EE-8AA1-4E78-8F44-CD76A9B5A1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erver"/>
        </a:ext>
      </dgm:extLst>
    </dgm:pt>
    <dgm:pt modelId="{665A5222-A2B9-494C-91ED-531E7E24DB72}" type="pres">
      <dgm:prSet presAssocID="{A08070EE-8AA1-4E78-8F44-CD76A9B5A1B9}" presName="spaceRect" presStyleCnt="0"/>
      <dgm:spPr/>
    </dgm:pt>
    <dgm:pt modelId="{323D8C42-0D3E-460C-AA36-6372B4C7D37B}" type="pres">
      <dgm:prSet presAssocID="{A08070EE-8AA1-4E78-8F44-CD76A9B5A1B9}" presName="textRect" presStyleLbl="revTx" presStyleIdx="0" presStyleCnt="4">
        <dgm:presLayoutVars>
          <dgm:chMax val="1"/>
          <dgm:chPref val="1"/>
        </dgm:presLayoutVars>
      </dgm:prSet>
      <dgm:spPr/>
    </dgm:pt>
    <dgm:pt modelId="{CEE35A06-D7F1-4FAD-B36C-F415766A77D2}" type="pres">
      <dgm:prSet presAssocID="{2416E32C-90D2-4617-95EF-58CC3E589658}" presName="sibTrans" presStyleCnt="0"/>
      <dgm:spPr/>
    </dgm:pt>
    <dgm:pt modelId="{06679337-B128-4145-8F18-F294B7008177}" type="pres">
      <dgm:prSet presAssocID="{90D6ED5A-34D2-42FD-A2CE-76607AC8CFBA}" presName="compNode" presStyleCnt="0"/>
      <dgm:spPr/>
    </dgm:pt>
    <dgm:pt modelId="{C36E80AE-BEE8-4FED-81BA-1F54268ED1B8}" type="pres">
      <dgm:prSet presAssocID="{90D6ED5A-34D2-42FD-A2CE-76607AC8CFB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8E9736D5-8D7B-4414-9D0D-96C519BE3C97}" type="pres">
      <dgm:prSet presAssocID="{90D6ED5A-34D2-42FD-A2CE-76607AC8CFBA}" presName="spaceRect" presStyleCnt="0"/>
      <dgm:spPr/>
    </dgm:pt>
    <dgm:pt modelId="{67283EA9-B22E-4C1F-971A-F53DE31515F2}" type="pres">
      <dgm:prSet presAssocID="{90D6ED5A-34D2-42FD-A2CE-76607AC8CFBA}" presName="textRect" presStyleLbl="revTx" presStyleIdx="1" presStyleCnt="4">
        <dgm:presLayoutVars>
          <dgm:chMax val="1"/>
          <dgm:chPref val="1"/>
        </dgm:presLayoutVars>
      </dgm:prSet>
      <dgm:spPr/>
    </dgm:pt>
    <dgm:pt modelId="{BD4CF9FE-3504-432B-A7FE-DDD976BA281E}" type="pres">
      <dgm:prSet presAssocID="{E0CB0590-EA29-46D8-859D-7DFF3EE3FF64}" presName="sibTrans" presStyleCnt="0"/>
      <dgm:spPr/>
    </dgm:pt>
    <dgm:pt modelId="{00910106-C18D-499E-B03B-D7B3CF81F0AD}" type="pres">
      <dgm:prSet presAssocID="{E737EEC4-5BB4-4D92-8A1B-79C2CE9B260C}" presName="compNode" presStyleCnt="0"/>
      <dgm:spPr/>
    </dgm:pt>
    <dgm:pt modelId="{FED7B19F-3D8B-46E7-BDA8-82093159E48F}" type="pres">
      <dgm:prSet presAssocID="{E737EEC4-5BB4-4D92-8A1B-79C2CE9B260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lloons"/>
        </a:ext>
      </dgm:extLst>
    </dgm:pt>
    <dgm:pt modelId="{8B7AD6EB-34BD-4D2D-BD33-B32333AAE3A8}" type="pres">
      <dgm:prSet presAssocID="{E737EEC4-5BB4-4D92-8A1B-79C2CE9B260C}" presName="spaceRect" presStyleCnt="0"/>
      <dgm:spPr/>
    </dgm:pt>
    <dgm:pt modelId="{D282B02A-A699-4407-894E-BF41CCE2079F}" type="pres">
      <dgm:prSet presAssocID="{E737EEC4-5BB4-4D92-8A1B-79C2CE9B260C}" presName="textRect" presStyleLbl="revTx" presStyleIdx="2" presStyleCnt="4">
        <dgm:presLayoutVars>
          <dgm:chMax val="1"/>
          <dgm:chPref val="1"/>
        </dgm:presLayoutVars>
      </dgm:prSet>
      <dgm:spPr/>
    </dgm:pt>
    <dgm:pt modelId="{1DFB6E26-D986-43B8-BFC7-7D945BFE9982}" type="pres">
      <dgm:prSet presAssocID="{9B63B99C-1950-4972-860D-C864F6A44F88}" presName="sibTrans" presStyleCnt="0"/>
      <dgm:spPr/>
    </dgm:pt>
    <dgm:pt modelId="{44ADBD16-4DCB-4326-B118-CD436DAD6F77}" type="pres">
      <dgm:prSet presAssocID="{5227AD5B-3B3C-4A70-997E-EE1E7E645D9A}" presName="compNode" presStyleCnt="0"/>
      <dgm:spPr/>
    </dgm:pt>
    <dgm:pt modelId="{3D48CC9A-4288-4717-964A-2F57BC7F4568}" type="pres">
      <dgm:prSet presAssocID="{5227AD5B-3B3C-4A70-997E-EE1E7E645D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A950AD27-D6AB-4BD7-BD70-BB56B76845CF}" type="pres">
      <dgm:prSet presAssocID="{5227AD5B-3B3C-4A70-997E-EE1E7E645D9A}" presName="spaceRect" presStyleCnt="0"/>
      <dgm:spPr/>
    </dgm:pt>
    <dgm:pt modelId="{28FEBAC0-79F6-4379-8255-6655D09C938C}" type="pres">
      <dgm:prSet presAssocID="{5227AD5B-3B3C-4A70-997E-EE1E7E645D9A}" presName="textRect" presStyleLbl="revTx" presStyleIdx="3" presStyleCnt="4">
        <dgm:presLayoutVars>
          <dgm:chMax val="1"/>
          <dgm:chPref val="1"/>
        </dgm:presLayoutVars>
      </dgm:prSet>
      <dgm:spPr/>
    </dgm:pt>
  </dgm:ptLst>
  <dgm:cxnLst>
    <dgm:cxn modelId="{77D1D710-F9B8-4C4D-95E7-CB167B3912AB}" srcId="{55287A3E-EAF3-49C1-860C-BFE23111BB12}" destId="{5227AD5B-3B3C-4A70-997E-EE1E7E645D9A}" srcOrd="3" destOrd="0" parTransId="{BC1B7499-1C10-4F3C-8F7D-C0B7C1FB1C40}" sibTransId="{9CA022E3-49F2-482D-94F8-761E03266B53}"/>
    <dgm:cxn modelId="{F5B9531C-2E28-4331-AB8A-02BD9DAD5284}" srcId="{55287A3E-EAF3-49C1-860C-BFE23111BB12}" destId="{A08070EE-8AA1-4E78-8F44-CD76A9B5A1B9}" srcOrd="0" destOrd="0" parTransId="{6FF96A73-83B1-4AE8-8F24-6766068B9B62}" sibTransId="{2416E32C-90D2-4617-95EF-58CC3E589658}"/>
    <dgm:cxn modelId="{23FEAC25-7C52-4C9A-A7F3-B39D82BC2AE5}" srcId="{55287A3E-EAF3-49C1-860C-BFE23111BB12}" destId="{90D6ED5A-34D2-42FD-A2CE-76607AC8CFBA}" srcOrd="1" destOrd="0" parTransId="{8A41A02A-E08C-4420-9577-C020D5790707}" sibTransId="{E0CB0590-EA29-46D8-859D-7DFF3EE3FF64}"/>
    <dgm:cxn modelId="{30BDCF2B-728F-4792-8418-16EC64786873}" type="presOf" srcId="{55287A3E-EAF3-49C1-860C-BFE23111BB12}" destId="{0B37A920-8A80-4909-AC9A-BD3D4C727201}" srcOrd="0" destOrd="0" presId="urn:microsoft.com/office/officeart/2018/2/layout/IconLabelList"/>
    <dgm:cxn modelId="{A358546B-ACAB-4647-B3E4-A4D1047CF58B}" type="presOf" srcId="{90D6ED5A-34D2-42FD-A2CE-76607AC8CFBA}" destId="{67283EA9-B22E-4C1F-971A-F53DE31515F2}" srcOrd="0" destOrd="0" presId="urn:microsoft.com/office/officeart/2018/2/layout/IconLabelList"/>
    <dgm:cxn modelId="{7CF5E94E-0DCF-4F77-935F-5679F8467817}" type="presOf" srcId="{E737EEC4-5BB4-4D92-8A1B-79C2CE9B260C}" destId="{D282B02A-A699-4407-894E-BF41CCE2079F}" srcOrd="0" destOrd="0" presId="urn:microsoft.com/office/officeart/2018/2/layout/IconLabelList"/>
    <dgm:cxn modelId="{D45FA8C5-FBC2-447D-90BE-CB827E985D8F}" srcId="{55287A3E-EAF3-49C1-860C-BFE23111BB12}" destId="{E737EEC4-5BB4-4D92-8A1B-79C2CE9B260C}" srcOrd="2" destOrd="0" parTransId="{FC574499-169B-47C2-837B-B60CA90A8D8D}" sibTransId="{9B63B99C-1950-4972-860D-C864F6A44F88}"/>
    <dgm:cxn modelId="{B0C87EF0-2147-453E-B569-CC7B3DCD97FF}" type="presOf" srcId="{5227AD5B-3B3C-4A70-997E-EE1E7E645D9A}" destId="{28FEBAC0-79F6-4379-8255-6655D09C938C}" srcOrd="0" destOrd="0" presId="urn:microsoft.com/office/officeart/2018/2/layout/IconLabelList"/>
    <dgm:cxn modelId="{522C42F6-1797-42A2-BCA4-C9A5405BB2CE}" type="presOf" srcId="{A08070EE-8AA1-4E78-8F44-CD76A9B5A1B9}" destId="{323D8C42-0D3E-460C-AA36-6372B4C7D37B}" srcOrd="0" destOrd="0" presId="urn:microsoft.com/office/officeart/2018/2/layout/IconLabelList"/>
    <dgm:cxn modelId="{BE877F9E-1FD1-4600-9271-2C1F5B47DCEF}" type="presParOf" srcId="{0B37A920-8A80-4909-AC9A-BD3D4C727201}" destId="{CEF08172-D535-493B-AD25-9ED84ADB628B}" srcOrd="0" destOrd="0" presId="urn:microsoft.com/office/officeart/2018/2/layout/IconLabelList"/>
    <dgm:cxn modelId="{6BFA195B-05DD-4ED7-A07D-189D2EE2D0CB}" type="presParOf" srcId="{CEF08172-D535-493B-AD25-9ED84ADB628B}" destId="{C22FCC4B-A0D0-4565-9308-9187E40D86E1}" srcOrd="0" destOrd="0" presId="urn:microsoft.com/office/officeart/2018/2/layout/IconLabelList"/>
    <dgm:cxn modelId="{48D77CE4-39CA-4592-BA09-79871C1C2DDA}" type="presParOf" srcId="{CEF08172-D535-493B-AD25-9ED84ADB628B}" destId="{665A5222-A2B9-494C-91ED-531E7E24DB72}" srcOrd="1" destOrd="0" presId="urn:microsoft.com/office/officeart/2018/2/layout/IconLabelList"/>
    <dgm:cxn modelId="{BB7F0E38-6CF0-4D9E-B65B-578F58B0EC68}" type="presParOf" srcId="{CEF08172-D535-493B-AD25-9ED84ADB628B}" destId="{323D8C42-0D3E-460C-AA36-6372B4C7D37B}" srcOrd="2" destOrd="0" presId="urn:microsoft.com/office/officeart/2018/2/layout/IconLabelList"/>
    <dgm:cxn modelId="{A2AAF73D-D14C-4C37-9DE0-AE345F37FE00}" type="presParOf" srcId="{0B37A920-8A80-4909-AC9A-BD3D4C727201}" destId="{CEE35A06-D7F1-4FAD-B36C-F415766A77D2}" srcOrd="1" destOrd="0" presId="urn:microsoft.com/office/officeart/2018/2/layout/IconLabelList"/>
    <dgm:cxn modelId="{1B826D0B-77B0-459C-AD86-D10CFE43619A}" type="presParOf" srcId="{0B37A920-8A80-4909-AC9A-BD3D4C727201}" destId="{06679337-B128-4145-8F18-F294B7008177}" srcOrd="2" destOrd="0" presId="urn:microsoft.com/office/officeart/2018/2/layout/IconLabelList"/>
    <dgm:cxn modelId="{7BECA1E3-5E9B-4B5E-BA70-97E22B615D84}" type="presParOf" srcId="{06679337-B128-4145-8F18-F294B7008177}" destId="{C36E80AE-BEE8-4FED-81BA-1F54268ED1B8}" srcOrd="0" destOrd="0" presId="urn:microsoft.com/office/officeart/2018/2/layout/IconLabelList"/>
    <dgm:cxn modelId="{6487744C-E6C4-464C-805F-723F44DBA240}" type="presParOf" srcId="{06679337-B128-4145-8F18-F294B7008177}" destId="{8E9736D5-8D7B-4414-9D0D-96C519BE3C97}" srcOrd="1" destOrd="0" presId="urn:microsoft.com/office/officeart/2018/2/layout/IconLabelList"/>
    <dgm:cxn modelId="{FAF0457A-EE2B-479C-9AAE-37EAC8AEE3EB}" type="presParOf" srcId="{06679337-B128-4145-8F18-F294B7008177}" destId="{67283EA9-B22E-4C1F-971A-F53DE31515F2}" srcOrd="2" destOrd="0" presId="urn:microsoft.com/office/officeart/2018/2/layout/IconLabelList"/>
    <dgm:cxn modelId="{06689935-9C0F-4071-9440-16E865A38459}" type="presParOf" srcId="{0B37A920-8A80-4909-AC9A-BD3D4C727201}" destId="{BD4CF9FE-3504-432B-A7FE-DDD976BA281E}" srcOrd="3" destOrd="0" presId="urn:microsoft.com/office/officeart/2018/2/layout/IconLabelList"/>
    <dgm:cxn modelId="{11D8DF8F-A8D1-4A43-8111-F411C19F5674}" type="presParOf" srcId="{0B37A920-8A80-4909-AC9A-BD3D4C727201}" destId="{00910106-C18D-499E-B03B-D7B3CF81F0AD}" srcOrd="4" destOrd="0" presId="urn:microsoft.com/office/officeart/2018/2/layout/IconLabelList"/>
    <dgm:cxn modelId="{F81705B9-5DD3-4876-BE11-88CFBBDE73D7}" type="presParOf" srcId="{00910106-C18D-499E-B03B-D7B3CF81F0AD}" destId="{FED7B19F-3D8B-46E7-BDA8-82093159E48F}" srcOrd="0" destOrd="0" presId="urn:microsoft.com/office/officeart/2018/2/layout/IconLabelList"/>
    <dgm:cxn modelId="{9F1DA439-4794-41AC-8717-CEB95E86FDCD}" type="presParOf" srcId="{00910106-C18D-499E-B03B-D7B3CF81F0AD}" destId="{8B7AD6EB-34BD-4D2D-BD33-B32333AAE3A8}" srcOrd="1" destOrd="0" presId="urn:microsoft.com/office/officeart/2018/2/layout/IconLabelList"/>
    <dgm:cxn modelId="{57CB87D0-7363-447B-87DD-7A805502C1F0}" type="presParOf" srcId="{00910106-C18D-499E-B03B-D7B3CF81F0AD}" destId="{D282B02A-A699-4407-894E-BF41CCE2079F}" srcOrd="2" destOrd="0" presId="urn:microsoft.com/office/officeart/2018/2/layout/IconLabelList"/>
    <dgm:cxn modelId="{93BA4B24-1668-4F05-8C87-55EEF16FED43}" type="presParOf" srcId="{0B37A920-8A80-4909-AC9A-BD3D4C727201}" destId="{1DFB6E26-D986-43B8-BFC7-7D945BFE9982}" srcOrd="5" destOrd="0" presId="urn:microsoft.com/office/officeart/2018/2/layout/IconLabelList"/>
    <dgm:cxn modelId="{655BD6B5-2445-4F8A-9753-9B01979F1B0E}" type="presParOf" srcId="{0B37A920-8A80-4909-AC9A-BD3D4C727201}" destId="{44ADBD16-4DCB-4326-B118-CD436DAD6F77}" srcOrd="6" destOrd="0" presId="urn:microsoft.com/office/officeart/2018/2/layout/IconLabelList"/>
    <dgm:cxn modelId="{6DD38158-0115-4CBA-BF6A-E81B76CE9B92}" type="presParOf" srcId="{44ADBD16-4DCB-4326-B118-CD436DAD6F77}" destId="{3D48CC9A-4288-4717-964A-2F57BC7F4568}" srcOrd="0" destOrd="0" presId="urn:microsoft.com/office/officeart/2018/2/layout/IconLabelList"/>
    <dgm:cxn modelId="{9E4A36FD-159D-4740-A5BC-B6334BF04115}" type="presParOf" srcId="{44ADBD16-4DCB-4326-B118-CD436DAD6F77}" destId="{A950AD27-D6AB-4BD7-BD70-BB56B76845CF}" srcOrd="1" destOrd="0" presId="urn:microsoft.com/office/officeart/2018/2/layout/IconLabelList"/>
    <dgm:cxn modelId="{B3189ED6-1705-4E6C-8541-74D5D68EE6BF}" type="presParOf" srcId="{44ADBD16-4DCB-4326-B118-CD436DAD6F77}" destId="{28FEBAC0-79F6-4379-8255-6655D09C938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1BBA74-19CF-48D3-9F0A-6019D0F3C81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D9D639B1-60F0-4DBB-AC1F-07C453D730DD}">
      <dgm:prSet/>
      <dgm:spPr/>
      <dgm:t>
        <a:bodyPr/>
        <a:lstStyle/>
        <a:p>
          <a:r>
            <a:rPr lang="en-IN"/>
            <a:t>Slot Sensor</a:t>
          </a:r>
          <a:endParaRPr lang="en-US"/>
        </a:p>
      </dgm:t>
    </dgm:pt>
    <dgm:pt modelId="{40195529-467E-4CE8-975E-74B510FDE8B7}" type="parTrans" cxnId="{94ACE8B4-F758-41AA-85D2-36B4BBFB3905}">
      <dgm:prSet/>
      <dgm:spPr/>
      <dgm:t>
        <a:bodyPr/>
        <a:lstStyle/>
        <a:p>
          <a:endParaRPr lang="en-US"/>
        </a:p>
      </dgm:t>
    </dgm:pt>
    <dgm:pt modelId="{A6BEA54E-A899-47D3-9F48-B381C968735F}" type="sibTrans" cxnId="{94ACE8B4-F758-41AA-85D2-36B4BBFB3905}">
      <dgm:prSet/>
      <dgm:spPr/>
      <dgm:t>
        <a:bodyPr/>
        <a:lstStyle/>
        <a:p>
          <a:endParaRPr lang="en-US"/>
        </a:p>
      </dgm:t>
    </dgm:pt>
    <dgm:pt modelId="{9162766E-2363-41A3-AE3A-2B83BB4AE837}">
      <dgm:prSet/>
      <dgm:spPr/>
      <dgm:t>
        <a:bodyPr/>
        <a:lstStyle/>
        <a:p>
          <a:r>
            <a:rPr lang="en-IN"/>
            <a:t>breadboard</a:t>
          </a:r>
          <a:endParaRPr lang="en-US"/>
        </a:p>
      </dgm:t>
    </dgm:pt>
    <dgm:pt modelId="{CDE55E69-13D4-4352-B973-B627FB5D84A8}" type="parTrans" cxnId="{7CA16E99-4FBE-427F-9664-8761BFE659EE}">
      <dgm:prSet/>
      <dgm:spPr/>
      <dgm:t>
        <a:bodyPr/>
        <a:lstStyle/>
        <a:p>
          <a:endParaRPr lang="en-US"/>
        </a:p>
      </dgm:t>
    </dgm:pt>
    <dgm:pt modelId="{51611CBB-CD27-4D0A-8EEC-B01D8A057094}" type="sibTrans" cxnId="{7CA16E99-4FBE-427F-9664-8761BFE659EE}">
      <dgm:prSet/>
      <dgm:spPr/>
      <dgm:t>
        <a:bodyPr/>
        <a:lstStyle/>
        <a:p>
          <a:endParaRPr lang="en-US"/>
        </a:p>
      </dgm:t>
    </dgm:pt>
    <dgm:pt modelId="{BCF97B8B-19D8-480A-AED2-1968E5B8B491}">
      <dgm:prSet/>
      <dgm:spPr/>
      <dgm:t>
        <a:bodyPr/>
        <a:lstStyle/>
        <a:p>
          <a:r>
            <a:rPr lang="en-IN"/>
            <a:t>esp32</a:t>
          </a:r>
          <a:endParaRPr lang="en-US"/>
        </a:p>
      </dgm:t>
    </dgm:pt>
    <dgm:pt modelId="{83FCE28F-B654-453F-9861-7E00C3D65569}" type="parTrans" cxnId="{22D1DCE3-370F-4F2A-978E-DBC91C80052F}">
      <dgm:prSet/>
      <dgm:spPr/>
      <dgm:t>
        <a:bodyPr/>
        <a:lstStyle/>
        <a:p>
          <a:endParaRPr lang="en-US"/>
        </a:p>
      </dgm:t>
    </dgm:pt>
    <dgm:pt modelId="{25FD0D11-41A2-4666-8853-2D7E23453253}" type="sibTrans" cxnId="{22D1DCE3-370F-4F2A-978E-DBC91C80052F}">
      <dgm:prSet/>
      <dgm:spPr/>
      <dgm:t>
        <a:bodyPr/>
        <a:lstStyle/>
        <a:p>
          <a:endParaRPr lang="en-US"/>
        </a:p>
      </dgm:t>
    </dgm:pt>
    <dgm:pt modelId="{0D495A57-AA5C-44E7-BCD0-246819B902F9}">
      <dgm:prSet/>
      <dgm:spPr/>
      <dgm:t>
        <a:bodyPr/>
        <a:lstStyle/>
        <a:p>
          <a:r>
            <a:rPr lang="en-IN"/>
            <a:t>Jumper wires</a:t>
          </a:r>
          <a:endParaRPr lang="en-US"/>
        </a:p>
      </dgm:t>
    </dgm:pt>
    <dgm:pt modelId="{8FE3A328-1D73-431C-B6CB-ABE807778D27}" type="parTrans" cxnId="{EDA7D49D-3571-4F19-BD90-C2D6A7AA8991}">
      <dgm:prSet/>
      <dgm:spPr/>
      <dgm:t>
        <a:bodyPr/>
        <a:lstStyle/>
        <a:p>
          <a:endParaRPr lang="en-US"/>
        </a:p>
      </dgm:t>
    </dgm:pt>
    <dgm:pt modelId="{8160D8FC-266A-45F9-B24A-9406D96726BC}" type="sibTrans" cxnId="{EDA7D49D-3571-4F19-BD90-C2D6A7AA8991}">
      <dgm:prSet/>
      <dgm:spPr/>
      <dgm:t>
        <a:bodyPr/>
        <a:lstStyle/>
        <a:p>
          <a:endParaRPr lang="en-US"/>
        </a:p>
      </dgm:t>
    </dgm:pt>
    <dgm:pt modelId="{D32FCAB2-55A0-4C87-99AC-2B544635BFED}">
      <dgm:prSet phldr="0"/>
      <dgm:spPr/>
      <dgm:t>
        <a:bodyPr/>
        <a:lstStyle/>
        <a:p>
          <a:pPr rtl="0"/>
          <a:r>
            <a:rPr lang="en-US">
              <a:latin typeface="Calibri Light" panose="020F0302020204030204"/>
            </a:rPr>
            <a:t>Connectivity Wire</a:t>
          </a:r>
          <a:endParaRPr lang="en-IN">
            <a:latin typeface="Calibri Light" panose="020F0302020204030204"/>
          </a:endParaRPr>
        </a:p>
      </dgm:t>
    </dgm:pt>
    <dgm:pt modelId="{1716C174-3CD0-419B-929D-2F6BC6160A2F}" type="parTrans" cxnId="{0DA2060A-5E20-4367-B7A3-5F459668D039}">
      <dgm:prSet/>
      <dgm:spPr/>
      <dgm:t>
        <a:bodyPr/>
        <a:lstStyle/>
        <a:p>
          <a:endParaRPr lang="en-US"/>
        </a:p>
      </dgm:t>
    </dgm:pt>
    <dgm:pt modelId="{8B49546B-5244-472F-8F07-CD7650BDC907}" type="sibTrans" cxnId="{0DA2060A-5E20-4367-B7A3-5F459668D039}">
      <dgm:prSet/>
      <dgm:spPr/>
      <dgm:t>
        <a:bodyPr/>
        <a:lstStyle/>
        <a:p>
          <a:endParaRPr lang="en-US"/>
        </a:p>
      </dgm:t>
    </dgm:pt>
    <dgm:pt modelId="{E67A7BCD-7E0A-4FA3-8EBD-FB581D2B44D5}">
      <dgm:prSet phldr="0"/>
      <dgm:spPr/>
      <dgm:t>
        <a:bodyPr/>
        <a:lstStyle/>
        <a:p>
          <a:pPr algn="l"/>
          <a:r>
            <a:rPr lang="en-US"/>
            <a:t>led</a:t>
          </a:r>
        </a:p>
      </dgm:t>
    </dgm:pt>
    <dgm:pt modelId="{52F94547-31A5-4B97-B732-76E248079CBC}" type="parTrans" cxnId="{3429C26B-A316-43A5-99D4-D6A9D9893302}">
      <dgm:prSet/>
      <dgm:spPr/>
      <dgm:t>
        <a:bodyPr/>
        <a:lstStyle/>
        <a:p>
          <a:endParaRPr lang="en-US"/>
        </a:p>
      </dgm:t>
    </dgm:pt>
    <dgm:pt modelId="{0CC86D05-CD6C-4081-88EE-FB61912387E1}" type="sibTrans" cxnId="{3429C26B-A316-43A5-99D4-D6A9D9893302}">
      <dgm:prSet/>
      <dgm:spPr/>
      <dgm:t>
        <a:bodyPr/>
        <a:lstStyle/>
        <a:p>
          <a:endParaRPr lang="en-US"/>
        </a:p>
      </dgm:t>
    </dgm:pt>
    <dgm:pt modelId="{178FE780-04FD-4172-B7F5-210C6D6B98DC}">
      <dgm:prSet/>
      <dgm:spPr/>
      <dgm:t>
        <a:bodyPr/>
        <a:lstStyle/>
        <a:p>
          <a:r>
            <a:rPr lang="en-IN" dirty="0"/>
            <a:t>IR sensor</a:t>
          </a:r>
          <a:endParaRPr lang="en-US" dirty="0"/>
        </a:p>
      </dgm:t>
    </dgm:pt>
    <dgm:pt modelId="{67D450B2-E015-4EE1-BF12-47B232B0B861}" type="sibTrans" cxnId="{A5730447-7A84-47F6-AF85-AB90212F4235}">
      <dgm:prSet/>
      <dgm:spPr/>
      <dgm:t>
        <a:bodyPr/>
        <a:lstStyle/>
        <a:p>
          <a:endParaRPr lang="en-US"/>
        </a:p>
      </dgm:t>
    </dgm:pt>
    <dgm:pt modelId="{14C165D1-BF79-4B41-8ECC-397F44E45B96}" type="parTrans" cxnId="{A5730447-7A84-47F6-AF85-AB90212F4235}">
      <dgm:prSet/>
      <dgm:spPr/>
      <dgm:t>
        <a:bodyPr/>
        <a:lstStyle/>
        <a:p>
          <a:endParaRPr lang="en-US"/>
        </a:p>
      </dgm:t>
    </dgm:pt>
    <dgm:pt modelId="{E09DCBF8-B46D-41B1-94AB-7575F6545FCA}" type="pres">
      <dgm:prSet presAssocID="{941BBA74-19CF-48D3-9F0A-6019D0F3C815}" presName="linear" presStyleCnt="0">
        <dgm:presLayoutVars>
          <dgm:dir/>
          <dgm:animLvl val="lvl"/>
          <dgm:resizeHandles val="exact"/>
        </dgm:presLayoutVars>
      </dgm:prSet>
      <dgm:spPr/>
    </dgm:pt>
    <dgm:pt modelId="{AD180461-4AE1-4873-9FA9-B9AC6E6D5B44}" type="pres">
      <dgm:prSet presAssocID="{D9D639B1-60F0-4DBB-AC1F-07C453D730DD}" presName="parentLin" presStyleCnt="0"/>
      <dgm:spPr/>
    </dgm:pt>
    <dgm:pt modelId="{859BF2F4-22AB-4A99-AF8A-1A41978E9C47}" type="pres">
      <dgm:prSet presAssocID="{D9D639B1-60F0-4DBB-AC1F-07C453D730DD}" presName="parentLeftMargin" presStyleLbl="node1" presStyleIdx="0" presStyleCnt="7"/>
      <dgm:spPr/>
    </dgm:pt>
    <dgm:pt modelId="{C9003ECB-59E4-4A9A-A7CE-110CDAB1602A}" type="pres">
      <dgm:prSet presAssocID="{D9D639B1-60F0-4DBB-AC1F-07C453D730DD}" presName="parentText" presStyleLbl="node1" presStyleIdx="0" presStyleCnt="7">
        <dgm:presLayoutVars>
          <dgm:chMax val="0"/>
          <dgm:bulletEnabled val="1"/>
        </dgm:presLayoutVars>
      </dgm:prSet>
      <dgm:spPr/>
    </dgm:pt>
    <dgm:pt modelId="{30337073-51D9-4A55-8F43-FA6142A150F2}" type="pres">
      <dgm:prSet presAssocID="{D9D639B1-60F0-4DBB-AC1F-07C453D730DD}" presName="negativeSpace" presStyleCnt="0"/>
      <dgm:spPr/>
    </dgm:pt>
    <dgm:pt modelId="{89C897A8-B9DF-407F-A6C3-AFBC9CE4850B}" type="pres">
      <dgm:prSet presAssocID="{D9D639B1-60F0-4DBB-AC1F-07C453D730DD}" presName="childText" presStyleLbl="conFgAcc1" presStyleIdx="0" presStyleCnt="7">
        <dgm:presLayoutVars>
          <dgm:bulletEnabled val="1"/>
        </dgm:presLayoutVars>
      </dgm:prSet>
      <dgm:spPr/>
    </dgm:pt>
    <dgm:pt modelId="{D8ABACC9-B6C4-4E1C-B2D5-A3BEE846E4E6}" type="pres">
      <dgm:prSet presAssocID="{A6BEA54E-A899-47D3-9F48-B381C968735F}" presName="spaceBetweenRectangles" presStyleCnt="0"/>
      <dgm:spPr/>
    </dgm:pt>
    <dgm:pt modelId="{F6FEC617-DAFD-4623-8FE0-05B18558A8D4}" type="pres">
      <dgm:prSet presAssocID="{178FE780-04FD-4172-B7F5-210C6D6B98DC}" presName="parentLin" presStyleCnt="0"/>
      <dgm:spPr/>
    </dgm:pt>
    <dgm:pt modelId="{C414A3A3-AEF3-499B-B533-62A0A88AC91A}" type="pres">
      <dgm:prSet presAssocID="{178FE780-04FD-4172-B7F5-210C6D6B98DC}" presName="parentLeftMargin" presStyleLbl="node1" presStyleIdx="0" presStyleCnt="7"/>
      <dgm:spPr/>
    </dgm:pt>
    <dgm:pt modelId="{6E44A48A-D87E-49BE-A932-673CF8EEAE1F}" type="pres">
      <dgm:prSet presAssocID="{178FE780-04FD-4172-B7F5-210C6D6B98DC}" presName="parentText" presStyleLbl="node1" presStyleIdx="1" presStyleCnt="7">
        <dgm:presLayoutVars>
          <dgm:chMax val="0"/>
          <dgm:bulletEnabled val="1"/>
        </dgm:presLayoutVars>
      </dgm:prSet>
      <dgm:spPr/>
    </dgm:pt>
    <dgm:pt modelId="{1003D463-F451-4A28-9430-565EBF458DB4}" type="pres">
      <dgm:prSet presAssocID="{178FE780-04FD-4172-B7F5-210C6D6B98DC}" presName="negativeSpace" presStyleCnt="0"/>
      <dgm:spPr/>
    </dgm:pt>
    <dgm:pt modelId="{DEF32980-5BFD-45FA-A95F-9408758FDD40}" type="pres">
      <dgm:prSet presAssocID="{178FE780-04FD-4172-B7F5-210C6D6B98DC}" presName="childText" presStyleLbl="conFgAcc1" presStyleIdx="1" presStyleCnt="7">
        <dgm:presLayoutVars>
          <dgm:bulletEnabled val="1"/>
        </dgm:presLayoutVars>
      </dgm:prSet>
      <dgm:spPr/>
    </dgm:pt>
    <dgm:pt modelId="{DD4986FF-EC69-4CB2-8473-C7C25B5FE88D}" type="pres">
      <dgm:prSet presAssocID="{67D450B2-E015-4EE1-BF12-47B232B0B861}" presName="spaceBetweenRectangles" presStyleCnt="0"/>
      <dgm:spPr/>
    </dgm:pt>
    <dgm:pt modelId="{87D0EDBC-C52C-4823-BCEC-90CC977BB1CF}" type="pres">
      <dgm:prSet presAssocID="{9162766E-2363-41A3-AE3A-2B83BB4AE837}" presName="parentLin" presStyleCnt="0"/>
      <dgm:spPr/>
    </dgm:pt>
    <dgm:pt modelId="{3F74CE6E-5413-45AD-950E-662761A07258}" type="pres">
      <dgm:prSet presAssocID="{9162766E-2363-41A3-AE3A-2B83BB4AE837}" presName="parentLeftMargin" presStyleLbl="node1" presStyleIdx="1" presStyleCnt="7"/>
      <dgm:spPr/>
    </dgm:pt>
    <dgm:pt modelId="{A31944C2-8853-46BD-893F-88839B64FADE}" type="pres">
      <dgm:prSet presAssocID="{9162766E-2363-41A3-AE3A-2B83BB4AE837}" presName="parentText" presStyleLbl="node1" presStyleIdx="2" presStyleCnt="7">
        <dgm:presLayoutVars>
          <dgm:chMax val="0"/>
          <dgm:bulletEnabled val="1"/>
        </dgm:presLayoutVars>
      </dgm:prSet>
      <dgm:spPr/>
    </dgm:pt>
    <dgm:pt modelId="{C174299B-643F-4BAF-9CE8-C089DE838B2B}" type="pres">
      <dgm:prSet presAssocID="{9162766E-2363-41A3-AE3A-2B83BB4AE837}" presName="negativeSpace" presStyleCnt="0"/>
      <dgm:spPr/>
    </dgm:pt>
    <dgm:pt modelId="{47930DB3-3BB7-439B-B211-89870564A61B}" type="pres">
      <dgm:prSet presAssocID="{9162766E-2363-41A3-AE3A-2B83BB4AE837}" presName="childText" presStyleLbl="conFgAcc1" presStyleIdx="2" presStyleCnt="7">
        <dgm:presLayoutVars>
          <dgm:bulletEnabled val="1"/>
        </dgm:presLayoutVars>
      </dgm:prSet>
      <dgm:spPr/>
    </dgm:pt>
    <dgm:pt modelId="{61AC0851-CDB1-41B1-8835-671D6A1D6DE5}" type="pres">
      <dgm:prSet presAssocID="{51611CBB-CD27-4D0A-8EEC-B01D8A057094}" presName="spaceBetweenRectangles" presStyleCnt="0"/>
      <dgm:spPr/>
    </dgm:pt>
    <dgm:pt modelId="{33C264DB-CDAC-4EEA-8E1E-1376C5CF53A1}" type="pres">
      <dgm:prSet presAssocID="{BCF97B8B-19D8-480A-AED2-1968E5B8B491}" presName="parentLin" presStyleCnt="0"/>
      <dgm:spPr/>
    </dgm:pt>
    <dgm:pt modelId="{D8409B3A-C2DC-43CC-AF77-0DA1D7DF5645}" type="pres">
      <dgm:prSet presAssocID="{BCF97B8B-19D8-480A-AED2-1968E5B8B491}" presName="parentLeftMargin" presStyleLbl="node1" presStyleIdx="2" presStyleCnt="7"/>
      <dgm:spPr/>
    </dgm:pt>
    <dgm:pt modelId="{E28CB8EF-D979-418A-AA52-EEE457038169}" type="pres">
      <dgm:prSet presAssocID="{BCF97B8B-19D8-480A-AED2-1968E5B8B491}" presName="parentText" presStyleLbl="node1" presStyleIdx="3" presStyleCnt="7">
        <dgm:presLayoutVars>
          <dgm:chMax val="0"/>
          <dgm:bulletEnabled val="1"/>
        </dgm:presLayoutVars>
      </dgm:prSet>
      <dgm:spPr/>
    </dgm:pt>
    <dgm:pt modelId="{38C2A9FA-FC11-4182-BB29-866AED21B276}" type="pres">
      <dgm:prSet presAssocID="{BCF97B8B-19D8-480A-AED2-1968E5B8B491}" presName="negativeSpace" presStyleCnt="0"/>
      <dgm:spPr/>
    </dgm:pt>
    <dgm:pt modelId="{DC540DBC-53DE-423D-838E-40A975F63E46}" type="pres">
      <dgm:prSet presAssocID="{BCF97B8B-19D8-480A-AED2-1968E5B8B491}" presName="childText" presStyleLbl="conFgAcc1" presStyleIdx="3" presStyleCnt="7">
        <dgm:presLayoutVars>
          <dgm:bulletEnabled val="1"/>
        </dgm:presLayoutVars>
      </dgm:prSet>
      <dgm:spPr/>
    </dgm:pt>
    <dgm:pt modelId="{36AB5FEF-0DAF-4702-8EA7-EFF30EA5E9FC}" type="pres">
      <dgm:prSet presAssocID="{25FD0D11-41A2-4666-8853-2D7E23453253}" presName="spaceBetweenRectangles" presStyleCnt="0"/>
      <dgm:spPr/>
    </dgm:pt>
    <dgm:pt modelId="{88A9B830-374C-4850-BD47-D8066C06626A}" type="pres">
      <dgm:prSet presAssocID="{0D495A57-AA5C-44E7-BCD0-246819B902F9}" presName="parentLin" presStyleCnt="0"/>
      <dgm:spPr/>
    </dgm:pt>
    <dgm:pt modelId="{856F67D3-7ECB-40CB-8413-8DC1C146E433}" type="pres">
      <dgm:prSet presAssocID="{0D495A57-AA5C-44E7-BCD0-246819B902F9}" presName="parentLeftMargin" presStyleLbl="node1" presStyleIdx="3" presStyleCnt="7"/>
      <dgm:spPr/>
    </dgm:pt>
    <dgm:pt modelId="{18205191-9DED-4551-B40A-883EEFA3C0B7}" type="pres">
      <dgm:prSet presAssocID="{0D495A57-AA5C-44E7-BCD0-246819B902F9}" presName="parentText" presStyleLbl="node1" presStyleIdx="4" presStyleCnt="7">
        <dgm:presLayoutVars>
          <dgm:chMax val="0"/>
          <dgm:bulletEnabled val="1"/>
        </dgm:presLayoutVars>
      </dgm:prSet>
      <dgm:spPr/>
    </dgm:pt>
    <dgm:pt modelId="{980D7720-6350-4CF2-99C9-6687805F176B}" type="pres">
      <dgm:prSet presAssocID="{0D495A57-AA5C-44E7-BCD0-246819B902F9}" presName="negativeSpace" presStyleCnt="0"/>
      <dgm:spPr/>
    </dgm:pt>
    <dgm:pt modelId="{DC13AD1E-0787-4B01-B2E7-EFE2D9BD4608}" type="pres">
      <dgm:prSet presAssocID="{0D495A57-AA5C-44E7-BCD0-246819B902F9}" presName="childText" presStyleLbl="conFgAcc1" presStyleIdx="4" presStyleCnt="7">
        <dgm:presLayoutVars>
          <dgm:bulletEnabled val="1"/>
        </dgm:presLayoutVars>
      </dgm:prSet>
      <dgm:spPr/>
    </dgm:pt>
    <dgm:pt modelId="{F47B47BC-C50E-4A3A-84AD-B2BE22681C2E}" type="pres">
      <dgm:prSet presAssocID="{8160D8FC-266A-45F9-B24A-9406D96726BC}" presName="spaceBetweenRectangles" presStyleCnt="0"/>
      <dgm:spPr/>
    </dgm:pt>
    <dgm:pt modelId="{3B41DAE0-D6B8-42F6-9A09-F59A5CAFFD0E}" type="pres">
      <dgm:prSet presAssocID="{D32FCAB2-55A0-4C87-99AC-2B544635BFED}" presName="parentLin" presStyleCnt="0"/>
      <dgm:spPr/>
    </dgm:pt>
    <dgm:pt modelId="{9377B82E-415F-42CD-8FDA-A2746298CE7E}" type="pres">
      <dgm:prSet presAssocID="{D32FCAB2-55A0-4C87-99AC-2B544635BFED}" presName="parentLeftMargin" presStyleLbl="node1" presStyleIdx="4" presStyleCnt="7"/>
      <dgm:spPr/>
    </dgm:pt>
    <dgm:pt modelId="{4420F214-74C6-4E7E-9F62-0A8132396C11}" type="pres">
      <dgm:prSet presAssocID="{D32FCAB2-55A0-4C87-99AC-2B544635BFED}" presName="parentText" presStyleLbl="node1" presStyleIdx="5" presStyleCnt="7">
        <dgm:presLayoutVars>
          <dgm:chMax val="0"/>
          <dgm:bulletEnabled val="1"/>
        </dgm:presLayoutVars>
      </dgm:prSet>
      <dgm:spPr/>
    </dgm:pt>
    <dgm:pt modelId="{03158354-4321-4A57-B847-134A696C659B}" type="pres">
      <dgm:prSet presAssocID="{D32FCAB2-55A0-4C87-99AC-2B544635BFED}" presName="negativeSpace" presStyleCnt="0"/>
      <dgm:spPr/>
    </dgm:pt>
    <dgm:pt modelId="{6DD7C917-AB64-4A49-B377-099D7F0C5226}" type="pres">
      <dgm:prSet presAssocID="{D32FCAB2-55A0-4C87-99AC-2B544635BFED}" presName="childText" presStyleLbl="conFgAcc1" presStyleIdx="5" presStyleCnt="7">
        <dgm:presLayoutVars>
          <dgm:bulletEnabled val="1"/>
        </dgm:presLayoutVars>
      </dgm:prSet>
      <dgm:spPr/>
    </dgm:pt>
    <dgm:pt modelId="{B55393A9-E13E-4431-A821-4291A1C23310}" type="pres">
      <dgm:prSet presAssocID="{8B49546B-5244-472F-8F07-CD7650BDC907}" presName="spaceBetweenRectangles" presStyleCnt="0"/>
      <dgm:spPr/>
    </dgm:pt>
    <dgm:pt modelId="{D540F895-B8C3-4D2A-B1B4-88A929049864}" type="pres">
      <dgm:prSet presAssocID="{E67A7BCD-7E0A-4FA3-8EBD-FB581D2B44D5}" presName="parentLin" presStyleCnt="0"/>
      <dgm:spPr/>
    </dgm:pt>
    <dgm:pt modelId="{3313E027-C640-4185-9268-E5F5140ECF9A}" type="pres">
      <dgm:prSet presAssocID="{E67A7BCD-7E0A-4FA3-8EBD-FB581D2B44D5}" presName="parentLeftMargin" presStyleLbl="node1" presStyleIdx="5" presStyleCnt="7"/>
      <dgm:spPr/>
    </dgm:pt>
    <dgm:pt modelId="{41DCA38B-4579-4687-97D5-841B14F7732F}" type="pres">
      <dgm:prSet presAssocID="{E67A7BCD-7E0A-4FA3-8EBD-FB581D2B44D5}" presName="parentText" presStyleLbl="node1" presStyleIdx="6" presStyleCnt="7">
        <dgm:presLayoutVars>
          <dgm:chMax val="0"/>
          <dgm:bulletEnabled val="1"/>
        </dgm:presLayoutVars>
      </dgm:prSet>
      <dgm:spPr/>
    </dgm:pt>
    <dgm:pt modelId="{C4F526DB-7C59-4427-8591-F321B4BA8978}" type="pres">
      <dgm:prSet presAssocID="{E67A7BCD-7E0A-4FA3-8EBD-FB581D2B44D5}" presName="negativeSpace" presStyleCnt="0"/>
      <dgm:spPr/>
    </dgm:pt>
    <dgm:pt modelId="{0C8E9DBB-86FA-4016-B46D-D13D40300E24}" type="pres">
      <dgm:prSet presAssocID="{E67A7BCD-7E0A-4FA3-8EBD-FB581D2B44D5}" presName="childText" presStyleLbl="conFgAcc1" presStyleIdx="6" presStyleCnt="7">
        <dgm:presLayoutVars>
          <dgm:bulletEnabled val="1"/>
        </dgm:presLayoutVars>
      </dgm:prSet>
      <dgm:spPr/>
    </dgm:pt>
  </dgm:ptLst>
  <dgm:cxnLst>
    <dgm:cxn modelId="{0DA2060A-5E20-4367-B7A3-5F459668D039}" srcId="{941BBA74-19CF-48D3-9F0A-6019D0F3C815}" destId="{D32FCAB2-55A0-4C87-99AC-2B544635BFED}" srcOrd="5" destOrd="0" parTransId="{1716C174-3CD0-419B-929D-2F6BC6160A2F}" sibTransId="{8B49546B-5244-472F-8F07-CD7650BDC907}"/>
    <dgm:cxn modelId="{BDAA650D-E4D6-4576-9AF7-CF769966EDE7}" type="presOf" srcId="{0D495A57-AA5C-44E7-BCD0-246819B902F9}" destId="{18205191-9DED-4551-B40A-883EEFA3C0B7}" srcOrd="1" destOrd="0" presId="urn:microsoft.com/office/officeart/2005/8/layout/list1"/>
    <dgm:cxn modelId="{D9BE1E16-A67E-4D14-83A5-93BB9B2714D0}" type="presOf" srcId="{D32FCAB2-55A0-4C87-99AC-2B544635BFED}" destId="{9377B82E-415F-42CD-8FDA-A2746298CE7E}" srcOrd="0" destOrd="0" presId="urn:microsoft.com/office/officeart/2005/8/layout/list1"/>
    <dgm:cxn modelId="{03B29160-DFED-4335-B5CC-532E35466C8E}" type="presOf" srcId="{D32FCAB2-55A0-4C87-99AC-2B544635BFED}" destId="{4420F214-74C6-4E7E-9F62-0A8132396C11}" srcOrd="1" destOrd="0" presId="urn:microsoft.com/office/officeart/2005/8/layout/list1"/>
    <dgm:cxn modelId="{A5730447-7A84-47F6-AF85-AB90212F4235}" srcId="{941BBA74-19CF-48D3-9F0A-6019D0F3C815}" destId="{178FE780-04FD-4172-B7F5-210C6D6B98DC}" srcOrd="1" destOrd="0" parTransId="{14C165D1-BF79-4B41-8ECC-397F44E45B96}" sibTransId="{67D450B2-E015-4EE1-BF12-47B232B0B861}"/>
    <dgm:cxn modelId="{1A3CC44A-7A16-4861-8615-57DC5AC26581}" type="presOf" srcId="{941BBA74-19CF-48D3-9F0A-6019D0F3C815}" destId="{E09DCBF8-B46D-41B1-94AB-7575F6545FCA}" srcOrd="0" destOrd="0" presId="urn:microsoft.com/office/officeart/2005/8/layout/list1"/>
    <dgm:cxn modelId="{3429C26B-A316-43A5-99D4-D6A9D9893302}" srcId="{941BBA74-19CF-48D3-9F0A-6019D0F3C815}" destId="{E67A7BCD-7E0A-4FA3-8EBD-FB581D2B44D5}" srcOrd="6" destOrd="0" parTransId="{52F94547-31A5-4B97-B732-76E248079CBC}" sibTransId="{0CC86D05-CD6C-4081-88EE-FB61912387E1}"/>
    <dgm:cxn modelId="{A0C99051-D4C1-4C91-BC48-2BD57844FD43}" type="presOf" srcId="{178FE780-04FD-4172-B7F5-210C6D6B98DC}" destId="{6E44A48A-D87E-49BE-A932-673CF8EEAE1F}" srcOrd="1" destOrd="0" presId="urn:microsoft.com/office/officeart/2005/8/layout/list1"/>
    <dgm:cxn modelId="{9AD0CA57-DA4E-47E9-B144-4305B2AA5D5C}" type="presOf" srcId="{9162766E-2363-41A3-AE3A-2B83BB4AE837}" destId="{3F74CE6E-5413-45AD-950E-662761A07258}" srcOrd="0" destOrd="0" presId="urn:microsoft.com/office/officeart/2005/8/layout/list1"/>
    <dgm:cxn modelId="{FEF59795-DFAC-49FF-BBA9-8E3CB91501E9}" type="presOf" srcId="{D9D639B1-60F0-4DBB-AC1F-07C453D730DD}" destId="{859BF2F4-22AB-4A99-AF8A-1A41978E9C47}" srcOrd="0" destOrd="0" presId="urn:microsoft.com/office/officeart/2005/8/layout/list1"/>
    <dgm:cxn modelId="{92E81A99-6CE4-4B40-9297-C853CA9E0065}" type="presOf" srcId="{D9D639B1-60F0-4DBB-AC1F-07C453D730DD}" destId="{C9003ECB-59E4-4A9A-A7CE-110CDAB1602A}" srcOrd="1" destOrd="0" presId="urn:microsoft.com/office/officeart/2005/8/layout/list1"/>
    <dgm:cxn modelId="{7CA16E99-4FBE-427F-9664-8761BFE659EE}" srcId="{941BBA74-19CF-48D3-9F0A-6019D0F3C815}" destId="{9162766E-2363-41A3-AE3A-2B83BB4AE837}" srcOrd="2" destOrd="0" parTransId="{CDE55E69-13D4-4352-B973-B627FB5D84A8}" sibTransId="{51611CBB-CD27-4D0A-8EEC-B01D8A057094}"/>
    <dgm:cxn modelId="{EDA7D49D-3571-4F19-BD90-C2D6A7AA8991}" srcId="{941BBA74-19CF-48D3-9F0A-6019D0F3C815}" destId="{0D495A57-AA5C-44E7-BCD0-246819B902F9}" srcOrd="4" destOrd="0" parTransId="{8FE3A328-1D73-431C-B6CB-ABE807778D27}" sibTransId="{8160D8FC-266A-45F9-B24A-9406D96726BC}"/>
    <dgm:cxn modelId="{42C984A2-9132-4382-A7B9-AFF429CA889E}" type="presOf" srcId="{178FE780-04FD-4172-B7F5-210C6D6B98DC}" destId="{C414A3A3-AEF3-499B-B533-62A0A88AC91A}" srcOrd="0" destOrd="0" presId="urn:microsoft.com/office/officeart/2005/8/layout/list1"/>
    <dgm:cxn modelId="{C1FF61AA-ACDD-481E-AA8A-84656F78558C}" type="presOf" srcId="{BCF97B8B-19D8-480A-AED2-1968E5B8B491}" destId="{D8409B3A-C2DC-43CC-AF77-0DA1D7DF5645}" srcOrd="0" destOrd="0" presId="urn:microsoft.com/office/officeart/2005/8/layout/list1"/>
    <dgm:cxn modelId="{D64751B3-FEC2-4D39-BF3C-0AF0864F1FF9}" type="presOf" srcId="{E67A7BCD-7E0A-4FA3-8EBD-FB581D2B44D5}" destId="{3313E027-C640-4185-9268-E5F5140ECF9A}" srcOrd="0" destOrd="0" presId="urn:microsoft.com/office/officeart/2005/8/layout/list1"/>
    <dgm:cxn modelId="{94ACE8B4-F758-41AA-85D2-36B4BBFB3905}" srcId="{941BBA74-19CF-48D3-9F0A-6019D0F3C815}" destId="{D9D639B1-60F0-4DBB-AC1F-07C453D730DD}" srcOrd="0" destOrd="0" parTransId="{40195529-467E-4CE8-975E-74B510FDE8B7}" sibTransId="{A6BEA54E-A899-47D3-9F48-B381C968735F}"/>
    <dgm:cxn modelId="{8B2BE0C2-0A4E-4ABD-BC58-B6DEC459CBC2}" type="presOf" srcId="{9162766E-2363-41A3-AE3A-2B83BB4AE837}" destId="{A31944C2-8853-46BD-893F-88839B64FADE}" srcOrd="1" destOrd="0" presId="urn:microsoft.com/office/officeart/2005/8/layout/list1"/>
    <dgm:cxn modelId="{394441CB-240E-4081-B365-4F92D660D640}" type="presOf" srcId="{0D495A57-AA5C-44E7-BCD0-246819B902F9}" destId="{856F67D3-7ECB-40CB-8413-8DC1C146E433}" srcOrd="0" destOrd="0" presId="urn:microsoft.com/office/officeart/2005/8/layout/list1"/>
    <dgm:cxn modelId="{CD8EC8D8-383B-43D7-A328-C247C9ED0379}" type="presOf" srcId="{BCF97B8B-19D8-480A-AED2-1968E5B8B491}" destId="{E28CB8EF-D979-418A-AA52-EEE457038169}" srcOrd="1" destOrd="0" presId="urn:microsoft.com/office/officeart/2005/8/layout/list1"/>
    <dgm:cxn modelId="{B74B13DF-DEF5-482E-8159-60EC639BEBD2}" type="presOf" srcId="{E67A7BCD-7E0A-4FA3-8EBD-FB581D2B44D5}" destId="{41DCA38B-4579-4687-97D5-841B14F7732F}" srcOrd="1" destOrd="0" presId="urn:microsoft.com/office/officeart/2005/8/layout/list1"/>
    <dgm:cxn modelId="{22D1DCE3-370F-4F2A-978E-DBC91C80052F}" srcId="{941BBA74-19CF-48D3-9F0A-6019D0F3C815}" destId="{BCF97B8B-19D8-480A-AED2-1968E5B8B491}" srcOrd="3" destOrd="0" parTransId="{83FCE28F-B654-453F-9861-7E00C3D65569}" sibTransId="{25FD0D11-41A2-4666-8853-2D7E23453253}"/>
    <dgm:cxn modelId="{24C22B00-93D6-4B66-BE2F-0CE4CB640B92}" type="presParOf" srcId="{E09DCBF8-B46D-41B1-94AB-7575F6545FCA}" destId="{AD180461-4AE1-4873-9FA9-B9AC6E6D5B44}" srcOrd="0" destOrd="0" presId="urn:microsoft.com/office/officeart/2005/8/layout/list1"/>
    <dgm:cxn modelId="{6B8FC29C-618B-454B-BB2E-767B5B888331}" type="presParOf" srcId="{AD180461-4AE1-4873-9FA9-B9AC6E6D5B44}" destId="{859BF2F4-22AB-4A99-AF8A-1A41978E9C47}" srcOrd="0" destOrd="0" presId="urn:microsoft.com/office/officeart/2005/8/layout/list1"/>
    <dgm:cxn modelId="{1C196F48-CE58-4526-B17C-5FB71F6A6EF5}" type="presParOf" srcId="{AD180461-4AE1-4873-9FA9-B9AC6E6D5B44}" destId="{C9003ECB-59E4-4A9A-A7CE-110CDAB1602A}" srcOrd="1" destOrd="0" presId="urn:microsoft.com/office/officeart/2005/8/layout/list1"/>
    <dgm:cxn modelId="{4C8DE770-F383-4F06-8BD1-7AFA34647F16}" type="presParOf" srcId="{E09DCBF8-B46D-41B1-94AB-7575F6545FCA}" destId="{30337073-51D9-4A55-8F43-FA6142A150F2}" srcOrd="1" destOrd="0" presId="urn:microsoft.com/office/officeart/2005/8/layout/list1"/>
    <dgm:cxn modelId="{C4230493-155E-4DB2-82DB-803B9700EA7E}" type="presParOf" srcId="{E09DCBF8-B46D-41B1-94AB-7575F6545FCA}" destId="{89C897A8-B9DF-407F-A6C3-AFBC9CE4850B}" srcOrd="2" destOrd="0" presId="urn:microsoft.com/office/officeart/2005/8/layout/list1"/>
    <dgm:cxn modelId="{1B7E3CBF-9290-41F8-8EC6-86E4BF0B3102}" type="presParOf" srcId="{E09DCBF8-B46D-41B1-94AB-7575F6545FCA}" destId="{D8ABACC9-B6C4-4E1C-B2D5-A3BEE846E4E6}" srcOrd="3" destOrd="0" presId="urn:microsoft.com/office/officeart/2005/8/layout/list1"/>
    <dgm:cxn modelId="{881D08BC-700C-4672-9852-0AD633D76847}" type="presParOf" srcId="{E09DCBF8-B46D-41B1-94AB-7575F6545FCA}" destId="{F6FEC617-DAFD-4623-8FE0-05B18558A8D4}" srcOrd="4" destOrd="0" presId="urn:microsoft.com/office/officeart/2005/8/layout/list1"/>
    <dgm:cxn modelId="{61D8C769-22DC-459A-9F01-D0CDE516D9B6}" type="presParOf" srcId="{F6FEC617-DAFD-4623-8FE0-05B18558A8D4}" destId="{C414A3A3-AEF3-499B-B533-62A0A88AC91A}" srcOrd="0" destOrd="0" presId="urn:microsoft.com/office/officeart/2005/8/layout/list1"/>
    <dgm:cxn modelId="{914B5CF9-70A2-49ED-99BD-72F7F3413BDB}" type="presParOf" srcId="{F6FEC617-DAFD-4623-8FE0-05B18558A8D4}" destId="{6E44A48A-D87E-49BE-A932-673CF8EEAE1F}" srcOrd="1" destOrd="0" presId="urn:microsoft.com/office/officeart/2005/8/layout/list1"/>
    <dgm:cxn modelId="{10EDC9BC-1116-4060-976B-2202760DB936}" type="presParOf" srcId="{E09DCBF8-B46D-41B1-94AB-7575F6545FCA}" destId="{1003D463-F451-4A28-9430-565EBF458DB4}" srcOrd="5" destOrd="0" presId="urn:microsoft.com/office/officeart/2005/8/layout/list1"/>
    <dgm:cxn modelId="{43681D1F-7D98-4892-9A84-2B6BE77E9342}" type="presParOf" srcId="{E09DCBF8-B46D-41B1-94AB-7575F6545FCA}" destId="{DEF32980-5BFD-45FA-A95F-9408758FDD40}" srcOrd="6" destOrd="0" presId="urn:microsoft.com/office/officeart/2005/8/layout/list1"/>
    <dgm:cxn modelId="{FF5C20A7-FA79-42D9-9E09-B419CBCC201F}" type="presParOf" srcId="{E09DCBF8-B46D-41B1-94AB-7575F6545FCA}" destId="{DD4986FF-EC69-4CB2-8473-C7C25B5FE88D}" srcOrd="7" destOrd="0" presId="urn:microsoft.com/office/officeart/2005/8/layout/list1"/>
    <dgm:cxn modelId="{493EA560-B8C8-4DFB-8B9A-F608B6A379BC}" type="presParOf" srcId="{E09DCBF8-B46D-41B1-94AB-7575F6545FCA}" destId="{87D0EDBC-C52C-4823-BCEC-90CC977BB1CF}" srcOrd="8" destOrd="0" presId="urn:microsoft.com/office/officeart/2005/8/layout/list1"/>
    <dgm:cxn modelId="{AEB145E0-FE89-46D4-90F9-516427D5B68E}" type="presParOf" srcId="{87D0EDBC-C52C-4823-BCEC-90CC977BB1CF}" destId="{3F74CE6E-5413-45AD-950E-662761A07258}" srcOrd="0" destOrd="0" presId="urn:microsoft.com/office/officeart/2005/8/layout/list1"/>
    <dgm:cxn modelId="{C2728B9E-3389-441A-9CC5-E7B8E34D48C5}" type="presParOf" srcId="{87D0EDBC-C52C-4823-BCEC-90CC977BB1CF}" destId="{A31944C2-8853-46BD-893F-88839B64FADE}" srcOrd="1" destOrd="0" presId="urn:microsoft.com/office/officeart/2005/8/layout/list1"/>
    <dgm:cxn modelId="{F1B9ADF2-F8EC-4F6D-B007-E3859584B616}" type="presParOf" srcId="{E09DCBF8-B46D-41B1-94AB-7575F6545FCA}" destId="{C174299B-643F-4BAF-9CE8-C089DE838B2B}" srcOrd="9" destOrd="0" presId="urn:microsoft.com/office/officeart/2005/8/layout/list1"/>
    <dgm:cxn modelId="{C66BA31D-095E-4C8B-8C96-4329B158305E}" type="presParOf" srcId="{E09DCBF8-B46D-41B1-94AB-7575F6545FCA}" destId="{47930DB3-3BB7-439B-B211-89870564A61B}" srcOrd="10" destOrd="0" presId="urn:microsoft.com/office/officeart/2005/8/layout/list1"/>
    <dgm:cxn modelId="{002C6E97-748E-4DA2-A42F-E00954E84E26}" type="presParOf" srcId="{E09DCBF8-B46D-41B1-94AB-7575F6545FCA}" destId="{61AC0851-CDB1-41B1-8835-671D6A1D6DE5}" srcOrd="11" destOrd="0" presId="urn:microsoft.com/office/officeart/2005/8/layout/list1"/>
    <dgm:cxn modelId="{C8A6DE18-FD5F-4EDB-8ACF-D45B810D72EB}" type="presParOf" srcId="{E09DCBF8-B46D-41B1-94AB-7575F6545FCA}" destId="{33C264DB-CDAC-4EEA-8E1E-1376C5CF53A1}" srcOrd="12" destOrd="0" presId="urn:microsoft.com/office/officeart/2005/8/layout/list1"/>
    <dgm:cxn modelId="{24AA8832-E0A4-49EF-AA6C-4BA9B9DAD025}" type="presParOf" srcId="{33C264DB-CDAC-4EEA-8E1E-1376C5CF53A1}" destId="{D8409B3A-C2DC-43CC-AF77-0DA1D7DF5645}" srcOrd="0" destOrd="0" presId="urn:microsoft.com/office/officeart/2005/8/layout/list1"/>
    <dgm:cxn modelId="{EEFECF77-0AAD-4E22-B90D-1D797238083C}" type="presParOf" srcId="{33C264DB-CDAC-4EEA-8E1E-1376C5CF53A1}" destId="{E28CB8EF-D979-418A-AA52-EEE457038169}" srcOrd="1" destOrd="0" presId="urn:microsoft.com/office/officeart/2005/8/layout/list1"/>
    <dgm:cxn modelId="{6A22E3A1-D759-4AF0-AEAD-D750B07FDD34}" type="presParOf" srcId="{E09DCBF8-B46D-41B1-94AB-7575F6545FCA}" destId="{38C2A9FA-FC11-4182-BB29-866AED21B276}" srcOrd="13" destOrd="0" presId="urn:microsoft.com/office/officeart/2005/8/layout/list1"/>
    <dgm:cxn modelId="{F4AC242E-CBE6-4624-920A-F7C901BBB89A}" type="presParOf" srcId="{E09DCBF8-B46D-41B1-94AB-7575F6545FCA}" destId="{DC540DBC-53DE-423D-838E-40A975F63E46}" srcOrd="14" destOrd="0" presId="urn:microsoft.com/office/officeart/2005/8/layout/list1"/>
    <dgm:cxn modelId="{76B0B1E7-A5B9-4CE3-AE1D-FCDC35CE9BA8}" type="presParOf" srcId="{E09DCBF8-B46D-41B1-94AB-7575F6545FCA}" destId="{36AB5FEF-0DAF-4702-8EA7-EFF30EA5E9FC}" srcOrd="15" destOrd="0" presId="urn:microsoft.com/office/officeart/2005/8/layout/list1"/>
    <dgm:cxn modelId="{5283B08A-BCAA-4901-8C42-0988985564F3}" type="presParOf" srcId="{E09DCBF8-B46D-41B1-94AB-7575F6545FCA}" destId="{88A9B830-374C-4850-BD47-D8066C06626A}" srcOrd="16" destOrd="0" presId="urn:microsoft.com/office/officeart/2005/8/layout/list1"/>
    <dgm:cxn modelId="{1649AA2D-D4D7-49C6-A346-DC33CDE5196E}" type="presParOf" srcId="{88A9B830-374C-4850-BD47-D8066C06626A}" destId="{856F67D3-7ECB-40CB-8413-8DC1C146E433}" srcOrd="0" destOrd="0" presId="urn:microsoft.com/office/officeart/2005/8/layout/list1"/>
    <dgm:cxn modelId="{515AC2E8-3567-4812-BD64-83760EF74C8D}" type="presParOf" srcId="{88A9B830-374C-4850-BD47-D8066C06626A}" destId="{18205191-9DED-4551-B40A-883EEFA3C0B7}" srcOrd="1" destOrd="0" presId="urn:microsoft.com/office/officeart/2005/8/layout/list1"/>
    <dgm:cxn modelId="{A9C3F26F-36F2-49EE-95CD-0CAA2CFFD95F}" type="presParOf" srcId="{E09DCBF8-B46D-41B1-94AB-7575F6545FCA}" destId="{980D7720-6350-4CF2-99C9-6687805F176B}" srcOrd="17" destOrd="0" presId="urn:microsoft.com/office/officeart/2005/8/layout/list1"/>
    <dgm:cxn modelId="{827EC848-DA4B-47DE-90F3-C82F34E29593}" type="presParOf" srcId="{E09DCBF8-B46D-41B1-94AB-7575F6545FCA}" destId="{DC13AD1E-0787-4B01-B2E7-EFE2D9BD4608}" srcOrd="18" destOrd="0" presId="urn:microsoft.com/office/officeart/2005/8/layout/list1"/>
    <dgm:cxn modelId="{6F3A0A6C-DC80-44DB-A777-6A474CCE4829}" type="presParOf" srcId="{E09DCBF8-B46D-41B1-94AB-7575F6545FCA}" destId="{F47B47BC-C50E-4A3A-84AD-B2BE22681C2E}" srcOrd="19" destOrd="0" presId="urn:microsoft.com/office/officeart/2005/8/layout/list1"/>
    <dgm:cxn modelId="{33BC6739-EFDA-4DEF-9175-1EB9695F8EE8}" type="presParOf" srcId="{E09DCBF8-B46D-41B1-94AB-7575F6545FCA}" destId="{3B41DAE0-D6B8-42F6-9A09-F59A5CAFFD0E}" srcOrd="20" destOrd="0" presId="urn:microsoft.com/office/officeart/2005/8/layout/list1"/>
    <dgm:cxn modelId="{56BDDBAF-BBC5-44CD-AFE8-10764043C0A1}" type="presParOf" srcId="{3B41DAE0-D6B8-42F6-9A09-F59A5CAFFD0E}" destId="{9377B82E-415F-42CD-8FDA-A2746298CE7E}" srcOrd="0" destOrd="0" presId="urn:microsoft.com/office/officeart/2005/8/layout/list1"/>
    <dgm:cxn modelId="{A645AC51-2DB4-4D62-9ED6-6E48264EFCF2}" type="presParOf" srcId="{3B41DAE0-D6B8-42F6-9A09-F59A5CAFFD0E}" destId="{4420F214-74C6-4E7E-9F62-0A8132396C11}" srcOrd="1" destOrd="0" presId="urn:microsoft.com/office/officeart/2005/8/layout/list1"/>
    <dgm:cxn modelId="{D336D7C8-72CD-4FEF-B3AD-4C3A19FB687D}" type="presParOf" srcId="{E09DCBF8-B46D-41B1-94AB-7575F6545FCA}" destId="{03158354-4321-4A57-B847-134A696C659B}" srcOrd="21" destOrd="0" presId="urn:microsoft.com/office/officeart/2005/8/layout/list1"/>
    <dgm:cxn modelId="{31AF3136-F74A-414F-A80D-3216BE2DCD1F}" type="presParOf" srcId="{E09DCBF8-B46D-41B1-94AB-7575F6545FCA}" destId="{6DD7C917-AB64-4A49-B377-099D7F0C5226}" srcOrd="22" destOrd="0" presId="urn:microsoft.com/office/officeart/2005/8/layout/list1"/>
    <dgm:cxn modelId="{46796637-ADB9-4DB0-AFB2-E092479B1AAE}" type="presParOf" srcId="{E09DCBF8-B46D-41B1-94AB-7575F6545FCA}" destId="{B55393A9-E13E-4431-A821-4291A1C23310}" srcOrd="23" destOrd="0" presId="urn:microsoft.com/office/officeart/2005/8/layout/list1"/>
    <dgm:cxn modelId="{5A59426C-0178-49D4-B3DF-726DCD2D80F7}" type="presParOf" srcId="{E09DCBF8-B46D-41B1-94AB-7575F6545FCA}" destId="{D540F895-B8C3-4D2A-B1B4-88A929049864}" srcOrd="24" destOrd="0" presId="urn:microsoft.com/office/officeart/2005/8/layout/list1"/>
    <dgm:cxn modelId="{2989071C-6206-4D12-838D-84EA7F19D52D}" type="presParOf" srcId="{D540F895-B8C3-4D2A-B1B4-88A929049864}" destId="{3313E027-C640-4185-9268-E5F5140ECF9A}" srcOrd="0" destOrd="0" presId="urn:microsoft.com/office/officeart/2005/8/layout/list1"/>
    <dgm:cxn modelId="{45E28384-00F5-4BEE-B274-87ADC3DF7593}" type="presParOf" srcId="{D540F895-B8C3-4D2A-B1B4-88A929049864}" destId="{41DCA38B-4579-4687-97D5-841B14F7732F}" srcOrd="1" destOrd="0" presId="urn:microsoft.com/office/officeart/2005/8/layout/list1"/>
    <dgm:cxn modelId="{40802C0F-8828-4505-92DB-C79F8057E07F}" type="presParOf" srcId="{E09DCBF8-B46D-41B1-94AB-7575F6545FCA}" destId="{C4F526DB-7C59-4427-8591-F321B4BA8978}" srcOrd="25" destOrd="0" presId="urn:microsoft.com/office/officeart/2005/8/layout/list1"/>
    <dgm:cxn modelId="{BC754D3F-1C6D-4BB5-81E0-0C652E5ED91C}" type="presParOf" srcId="{E09DCBF8-B46D-41B1-94AB-7575F6545FCA}" destId="{0C8E9DBB-86FA-4016-B46D-D13D40300E24}"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1CDD5E-24A4-43AD-BE1C-8EFB49E8D331}"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D87E80B-AA0B-446A-8435-011BAEE48188}">
      <dgm:prSet/>
      <dgm:spPr/>
      <dgm:t>
        <a:bodyPr/>
        <a:lstStyle/>
        <a:p>
          <a:pPr>
            <a:lnSpc>
              <a:spcPct val="100000"/>
            </a:lnSpc>
          </a:pPr>
          <a:r>
            <a:rPr lang="en-US" dirty="0"/>
            <a:t>At Level 3, advanced analytics and automation capabilities come into play. In addition to collecting and processing data, IoT devices can perform more complex tasks, such as real-time data analysis, predictive modeling. This level of deployment enables more accurate and adaptive ETA calculations.</a:t>
          </a:r>
          <a:r>
            <a:rPr lang="en-US" dirty="0">
              <a:latin typeface="Calibri Light" panose="020F0302020204030204"/>
            </a:rPr>
            <a:t> </a:t>
          </a:r>
          <a:endParaRPr lang="en-US" dirty="0"/>
        </a:p>
      </dgm:t>
    </dgm:pt>
    <dgm:pt modelId="{123D3379-D1D9-44C5-B6E1-42F897EEA485}" type="parTrans" cxnId="{449B8653-E6C2-4F7B-B77D-3A70559A5DA5}">
      <dgm:prSet/>
      <dgm:spPr/>
      <dgm:t>
        <a:bodyPr/>
        <a:lstStyle/>
        <a:p>
          <a:endParaRPr lang="en-US"/>
        </a:p>
      </dgm:t>
    </dgm:pt>
    <dgm:pt modelId="{7062FFE0-C02A-4133-8252-E1115A6EEF0C}" type="sibTrans" cxnId="{449B8653-E6C2-4F7B-B77D-3A70559A5DA5}">
      <dgm:prSet/>
      <dgm:spPr/>
      <dgm:t>
        <a:bodyPr/>
        <a:lstStyle/>
        <a:p>
          <a:pPr>
            <a:lnSpc>
              <a:spcPct val="100000"/>
            </a:lnSpc>
          </a:pPr>
          <a:endParaRPr lang="en-US"/>
        </a:p>
      </dgm:t>
    </dgm:pt>
    <dgm:pt modelId="{FA5B2FB1-3FDA-42FA-A4F2-A17A79FB1DA6}">
      <dgm:prSet/>
      <dgm:spPr/>
      <dgm:t>
        <a:bodyPr/>
        <a:lstStyle/>
        <a:p>
          <a:pPr>
            <a:lnSpc>
              <a:spcPct val="100000"/>
            </a:lnSpc>
          </a:pPr>
          <a:r>
            <a:rPr lang="en-US" dirty="0"/>
            <a:t>The system can automatically adjust the ETA based on real-time events and provide more reliable and up-to-date information to passengers. The actual deployment level for ETA of buses may vary depending on the specific implementation and the technology used by the transportation system. Some systems may have more advanced capabilities, while others may provide more basic ETA calculations.</a:t>
          </a:r>
        </a:p>
      </dgm:t>
    </dgm:pt>
    <dgm:pt modelId="{23ADBD04-A350-44A6-9D07-216FA8A89C64}" type="parTrans" cxnId="{15CAD13B-0941-4BCE-8441-81867062C342}">
      <dgm:prSet/>
      <dgm:spPr/>
      <dgm:t>
        <a:bodyPr/>
        <a:lstStyle/>
        <a:p>
          <a:endParaRPr lang="en-US"/>
        </a:p>
      </dgm:t>
    </dgm:pt>
    <dgm:pt modelId="{4E1575C8-7BE9-42D2-AF87-D15CBF17B7B2}" type="sibTrans" cxnId="{15CAD13B-0941-4BCE-8441-81867062C342}">
      <dgm:prSet/>
      <dgm:spPr/>
      <dgm:t>
        <a:bodyPr/>
        <a:lstStyle/>
        <a:p>
          <a:endParaRPr lang="en-US"/>
        </a:p>
      </dgm:t>
    </dgm:pt>
    <dgm:pt modelId="{75F13BE0-C51D-486E-AAA8-47B8E84462D4}" type="pres">
      <dgm:prSet presAssocID="{E21CDD5E-24A4-43AD-BE1C-8EFB49E8D331}" presName="root" presStyleCnt="0">
        <dgm:presLayoutVars>
          <dgm:dir/>
          <dgm:resizeHandles val="exact"/>
        </dgm:presLayoutVars>
      </dgm:prSet>
      <dgm:spPr/>
    </dgm:pt>
    <dgm:pt modelId="{06537938-E88E-414D-9D26-9E09D1583985}" type="pres">
      <dgm:prSet presAssocID="{E21CDD5E-24A4-43AD-BE1C-8EFB49E8D331}" presName="container" presStyleCnt="0">
        <dgm:presLayoutVars>
          <dgm:dir/>
          <dgm:resizeHandles val="exact"/>
        </dgm:presLayoutVars>
      </dgm:prSet>
      <dgm:spPr/>
    </dgm:pt>
    <dgm:pt modelId="{79E08008-4B9D-48EE-A392-F109EBF3A97C}" type="pres">
      <dgm:prSet presAssocID="{3D87E80B-AA0B-446A-8435-011BAEE48188}" presName="compNode" presStyleCnt="0"/>
      <dgm:spPr/>
    </dgm:pt>
    <dgm:pt modelId="{02762D53-EC92-43F5-8988-D232C4A4F887}" type="pres">
      <dgm:prSet presAssocID="{3D87E80B-AA0B-446A-8435-011BAEE48188}" presName="iconBgRect" presStyleLbl="bgShp" presStyleIdx="0" presStyleCnt="2"/>
      <dgm:spPr/>
    </dgm:pt>
    <dgm:pt modelId="{6B73DC96-C239-4060-91D7-D5EA6EBBA1A2}" type="pres">
      <dgm:prSet presAssocID="{3D87E80B-AA0B-446A-8435-011BAEE4818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499A3B43-E480-42B8-949E-690EE14F10A2}" type="pres">
      <dgm:prSet presAssocID="{3D87E80B-AA0B-446A-8435-011BAEE48188}" presName="spaceRect" presStyleCnt="0"/>
      <dgm:spPr/>
    </dgm:pt>
    <dgm:pt modelId="{9CD77B88-72D8-4734-A0E5-F2FF4309BAB5}" type="pres">
      <dgm:prSet presAssocID="{3D87E80B-AA0B-446A-8435-011BAEE48188}" presName="textRect" presStyleLbl="revTx" presStyleIdx="0" presStyleCnt="2">
        <dgm:presLayoutVars>
          <dgm:chMax val="1"/>
          <dgm:chPref val="1"/>
        </dgm:presLayoutVars>
      </dgm:prSet>
      <dgm:spPr/>
    </dgm:pt>
    <dgm:pt modelId="{76AFA43D-67B6-4ECF-A951-DC85A9A07086}" type="pres">
      <dgm:prSet presAssocID="{7062FFE0-C02A-4133-8252-E1115A6EEF0C}" presName="sibTrans" presStyleLbl="sibTrans2D1" presStyleIdx="0" presStyleCnt="0"/>
      <dgm:spPr/>
    </dgm:pt>
    <dgm:pt modelId="{4FEDB4B9-25E7-42E2-A134-1559A4ED0E68}" type="pres">
      <dgm:prSet presAssocID="{FA5B2FB1-3FDA-42FA-A4F2-A17A79FB1DA6}" presName="compNode" presStyleCnt="0"/>
      <dgm:spPr/>
    </dgm:pt>
    <dgm:pt modelId="{247BCA63-030A-4B66-AF42-9ACF017F891C}" type="pres">
      <dgm:prSet presAssocID="{FA5B2FB1-3FDA-42FA-A4F2-A17A79FB1DA6}" presName="iconBgRect" presStyleLbl="bgShp" presStyleIdx="1" presStyleCnt="2"/>
      <dgm:spPr/>
    </dgm:pt>
    <dgm:pt modelId="{990D0C4F-3870-47A2-9385-EDF7CF7ABA3A}" type="pres">
      <dgm:prSet presAssocID="{FA5B2FB1-3FDA-42FA-A4F2-A17A79FB1DA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xi"/>
        </a:ext>
      </dgm:extLst>
    </dgm:pt>
    <dgm:pt modelId="{AA3FB16C-53D1-489F-A7F9-F3C09F6AB14C}" type="pres">
      <dgm:prSet presAssocID="{FA5B2FB1-3FDA-42FA-A4F2-A17A79FB1DA6}" presName="spaceRect" presStyleCnt="0"/>
      <dgm:spPr/>
    </dgm:pt>
    <dgm:pt modelId="{87DE6923-83AA-46B2-8043-636C3A2B841D}" type="pres">
      <dgm:prSet presAssocID="{FA5B2FB1-3FDA-42FA-A4F2-A17A79FB1DA6}" presName="textRect" presStyleLbl="revTx" presStyleIdx="1" presStyleCnt="2">
        <dgm:presLayoutVars>
          <dgm:chMax val="1"/>
          <dgm:chPref val="1"/>
        </dgm:presLayoutVars>
      </dgm:prSet>
      <dgm:spPr/>
    </dgm:pt>
  </dgm:ptLst>
  <dgm:cxnLst>
    <dgm:cxn modelId="{15CAD13B-0941-4BCE-8441-81867062C342}" srcId="{E21CDD5E-24A4-43AD-BE1C-8EFB49E8D331}" destId="{FA5B2FB1-3FDA-42FA-A4F2-A17A79FB1DA6}" srcOrd="1" destOrd="0" parTransId="{23ADBD04-A350-44A6-9D07-216FA8A89C64}" sibTransId="{4E1575C8-7BE9-42D2-AF87-D15CBF17B7B2}"/>
    <dgm:cxn modelId="{4194325D-CBAF-4C82-8A89-7A2949871BB2}" type="presOf" srcId="{7062FFE0-C02A-4133-8252-E1115A6EEF0C}" destId="{76AFA43D-67B6-4ECF-A951-DC85A9A07086}" srcOrd="0" destOrd="0" presId="urn:microsoft.com/office/officeart/2018/2/layout/IconCircleList"/>
    <dgm:cxn modelId="{2197B25D-A8A9-43DE-BE42-AAC4490DDF64}" type="presOf" srcId="{FA5B2FB1-3FDA-42FA-A4F2-A17A79FB1DA6}" destId="{87DE6923-83AA-46B2-8043-636C3A2B841D}" srcOrd="0" destOrd="0" presId="urn:microsoft.com/office/officeart/2018/2/layout/IconCircleList"/>
    <dgm:cxn modelId="{449B8653-E6C2-4F7B-B77D-3A70559A5DA5}" srcId="{E21CDD5E-24A4-43AD-BE1C-8EFB49E8D331}" destId="{3D87E80B-AA0B-446A-8435-011BAEE48188}" srcOrd="0" destOrd="0" parTransId="{123D3379-D1D9-44C5-B6E1-42F897EEA485}" sibTransId="{7062FFE0-C02A-4133-8252-E1115A6EEF0C}"/>
    <dgm:cxn modelId="{F688E4DD-12A7-4F22-8E79-67EDBCEF1677}" type="presOf" srcId="{3D87E80B-AA0B-446A-8435-011BAEE48188}" destId="{9CD77B88-72D8-4734-A0E5-F2FF4309BAB5}" srcOrd="0" destOrd="0" presId="urn:microsoft.com/office/officeart/2018/2/layout/IconCircleList"/>
    <dgm:cxn modelId="{13F96CFF-0650-47A1-939D-942F5E710C1B}" type="presOf" srcId="{E21CDD5E-24A4-43AD-BE1C-8EFB49E8D331}" destId="{75F13BE0-C51D-486E-AAA8-47B8E84462D4}" srcOrd="0" destOrd="0" presId="urn:microsoft.com/office/officeart/2018/2/layout/IconCircleList"/>
    <dgm:cxn modelId="{A7CFFAE4-53B1-43BB-B5DF-5BB7635BE2B1}" type="presParOf" srcId="{75F13BE0-C51D-486E-AAA8-47B8E84462D4}" destId="{06537938-E88E-414D-9D26-9E09D1583985}" srcOrd="0" destOrd="0" presId="urn:microsoft.com/office/officeart/2018/2/layout/IconCircleList"/>
    <dgm:cxn modelId="{B07AD394-E1EA-4D90-8476-4A9BE226ED6A}" type="presParOf" srcId="{06537938-E88E-414D-9D26-9E09D1583985}" destId="{79E08008-4B9D-48EE-A392-F109EBF3A97C}" srcOrd="0" destOrd="0" presId="urn:microsoft.com/office/officeart/2018/2/layout/IconCircleList"/>
    <dgm:cxn modelId="{8E8AC86B-C2F5-4818-BCFB-5ED58E67A604}" type="presParOf" srcId="{79E08008-4B9D-48EE-A392-F109EBF3A97C}" destId="{02762D53-EC92-43F5-8988-D232C4A4F887}" srcOrd="0" destOrd="0" presId="urn:microsoft.com/office/officeart/2018/2/layout/IconCircleList"/>
    <dgm:cxn modelId="{33B2EFDC-9ADF-4226-B2A5-7EB464173A09}" type="presParOf" srcId="{79E08008-4B9D-48EE-A392-F109EBF3A97C}" destId="{6B73DC96-C239-4060-91D7-D5EA6EBBA1A2}" srcOrd="1" destOrd="0" presId="urn:microsoft.com/office/officeart/2018/2/layout/IconCircleList"/>
    <dgm:cxn modelId="{4EBF8324-34A6-403E-AA33-58FCFD465309}" type="presParOf" srcId="{79E08008-4B9D-48EE-A392-F109EBF3A97C}" destId="{499A3B43-E480-42B8-949E-690EE14F10A2}" srcOrd="2" destOrd="0" presId="urn:microsoft.com/office/officeart/2018/2/layout/IconCircleList"/>
    <dgm:cxn modelId="{E9EE2E99-8EF6-422C-8BD2-557DAFC58ADB}" type="presParOf" srcId="{79E08008-4B9D-48EE-A392-F109EBF3A97C}" destId="{9CD77B88-72D8-4734-A0E5-F2FF4309BAB5}" srcOrd="3" destOrd="0" presId="urn:microsoft.com/office/officeart/2018/2/layout/IconCircleList"/>
    <dgm:cxn modelId="{EE368DAC-5301-4537-8563-4F9EE28E57A3}" type="presParOf" srcId="{06537938-E88E-414D-9D26-9E09D1583985}" destId="{76AFA43D-67B6-4ECF-A951-DC85A9A07086}" srcOrd="1" destOrd="0" presId="urn:microsoft.com/office/officeart/2018/2/layout/IconCircleList"/>
    <dgm:cxn modelId="{004A6F0D-44C4-4E24-AC12-2183386505F1}" type="presParOf" srcId="{06537938-E88E-414D-9D26-9E09D1583985}" destId="{4FEDB4B9-25E7-42E2-A134-1559A4ED0E68}" srcOrd="2" destOrd="0" presId="urn:microsoft.com/office/officeart/2018/2/layout/IconCircleList"/>
    <dgm:cxn modelId="{9A1ECF02-FF78-4993-B596-B550F7EFDA83}" type="presParOf" srcId="{4FEDB4B9-25E7-42E2-A134-1559A4ED0E68}" destId="{247BCA63-030A-4B66-AF42-9ACF017F891C}" srcOrd="0" destOrd="0" presId="urn:microsoft.com/office/officeart/2018/2/layout/IconCircleList"/>
    <dgm:cxn modelId="{BE9A41FE-B3B2-411B-965C-980E9CA27D09}" type="presParOf" srcId="{4FEDB4B9-25E7-42E2-A134-1559A4ED0E68}" destId="{990D0C4F-3870-47A2-9385-EDF7CF7ABA3A}" srcOrd="1" destOrd="0" presId="urn:microsoft.com/office/officeart/2018/2/layout/IconCircleList"/>
    <dgm:cxn modelId="{41D09C5E-E9F7-4AE9-8E9F-446B610592FF}" type="presParOf" srcId="{4FEDB4B9-25E7-42E2-A134-1559A4ED0E68}" destId="{AA3FB16C-53D1-489F-A7F9-F3C09F6AB14C}" srcOrd="2" destOrd="0" presId="urn:microsoft.com/office/officeart/2018/2/layout/IconCircleList"/>
    <dgm:cxn modelId="{DD02A4DE-1FBB-4B8B-A4FE-1887CD491AEE}" type="presParOf" srcId="{4FEDB4B9-25E7-42E2-A134-1559A4ED0E68}" destId="{87DE6923-83AA-46B2-8043-636C3A2B841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FC554-73D2-49C6-B1E0-3E3349FAD331}">
      <dsp:nvSpPr>
        <dsp:cNvPr id="0" name=""/>
        <dsp:cNvSpPr/>
      </dsp:nvSpPr>
      <dsp:spPr>
        <a:xfrm>
          <a:off x="1212569" y="907841"/>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5FE591-6475-416E-A88E-297BB627FF76}">
      <dsp:nvSpPr>
        <dsp:cNvPr id="0" name=""/>
        <dsp:cNvSpPr/>
      </dsp:nvSpPr>
      <dsp:spPr>
        <a:xfrm>
          <a:off x="417971"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a:cs typeface="Calibri"/>
            </a:rPr>
            <a:t>In Expected Time of Arrival (ETA) and Occupancy Information, a SCADA system can be used to provide real-time data on the ETA of people or groups of people and the occupancy levels of a particular space or city.</a:t>
          </a:r>
        </a:p>
      </dsp:txBody>
      <dsp:txXfrm>
        <a:off x="417971" y="2588496"/>
        <a:ext cx="2889450" cy="855000"/>
      </dsp:txXfrm>
    </dsp:sp>
    <dsp:sp modelId="{60F33DC7-4718-4AEF-93EB-1D88EEDD6309}">
      <dsp:nvSpPr>
        <dsp:cNvPr id="0" name=""/>
        <dsp:cNvSpPr/>
      </dsp:nvSpPr>
      <dsp:spPr>
        <a:xfrm>
          <a:off x="4607673" y="907841"/>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EC30E9-D72A-4E6A-84B9-46E64A737D6C}">
      <dsp:nvSpPr>
        <dsp:cNvPr id="0" name=""/>
        <dsp:cNvSpPr/>
      </dsp:nvSpPr>
      <dsp:spPr>
        <a:xfrm>
          <a:off x="3813075"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a:cs typeface="Calibri"/>
            </a:rPr>
            <a:t>Slot sensors and IR sensors can be used as sensors for ETA and occupancy data. </a:t>
          </a:r>
        </a:p>
      </dsp:txBody>
      <dsp:txXfrm>
        <a:off x="3813075" y="2588496"/>
        <a:ext cx="2889450" cy="855000"/>
      </dsp:txXfrm>
    </dsp:sp>
    <dsp:sp modelId="{4CA68CF2-6887-4200-8E6D-906B0C9DF7FD}">
      <dsp:nvSpPr>
        <dsp:cNvPr id="0" name=""/>
        <dsp:cNvSpPr/>
      </dsp:nvSpPr>
      <dsp:spPr>
        <a:xfrm>
          <a:off x="8002777" y="907841"/>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51BB89-C8DC-4F7B-A1E9-404C652F6608}">
      <dsp:nvSpPr>
        <dsp:cNvPr id="0" name=""/>
        <dsp:cNvSpPr/>
      </dsp:nvSpPr>
      <dsp:spPr>
        <a:xfrm>
          <a:off x="7208178" y="2588496"/>
          <a:ext cx="28894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Calibri"/>
              <a:cs typeface="Calibri"/>
            </a:rPr>
            <a:t>The central control unit processes and analyses the data that the sensors have collected to deliver real-time information.</a:t>
          </a:r>
        </a:p>
      </dsp:txBody>
      <dsp:txXfrm>
        <a:off x="7208178" y="2588496"/>
        <a:ext cx="2889450" cy="8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BABFA-C470-4E2C-A2EF-B4F75CB734DE}">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77C384-926D-4BCA-B135-7F1DBC5A4FD1}">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23C142-7E96-4171-8549-E544050F0EDF}">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The ETA and Occupancy Information is designed to provide real-time information about the expected arrival time of vehicles and the occupancy status of parking spaces in a given area.</a:t>
          </a:r>
        </a:p>
      </dsp:txBody>
      <dsp:txXfrm>
        <a:off x="1834517" y="469890"/>
        <a:ext cx="3148942" cy="1335915"/>
      </dsp:txXfrm>
    </dsp:sp>
    <dsp:sp modelId="{B59BC799-2D84-46DB-B65E-3FEBEE8FB5A7}">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0C555-DB91-4458-80F3-956800E1404E}">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D86232-EED7-42F2-8971-2050679CFD2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t>This system uses sensors such as slot and various communication technologies and transmission protocols to collect and disseminate information to users.</a:t>
          </a:r>
        </a:p>
      </dsp:txBody>
      <dsp:txXfrm>
        <a:off x="7154322" y="469890"/>
        <a:ext cx="3148942" cy="1335915"/>
      </dsp:txXfrm>
    </dsp:sp>
    <dsp:sp modelId="{75E658E0-B4B4-401D-A7DD-F8D8747C9CD3}">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EB6DA-7567-499E-9010-E65E099668AA}">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B8FCFD-480A-4112-BD6B-26FFB2F2404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When the vehicle arrives at the first stop,that message is sent to the user's phone using the sensors and messages are updates when the vehicle goes onto the next stop.</a:t>
          </a:r>
        </a:p>
      </dsp:txBody>
      <dsp:txXfrm>
        <a:off x="1834517" y="2545532"/>
        <a:ext cx="3148942" cy="1335915"/>
      </dsp:txXfrm>
    </dsp:sp>
    <dsp:sp modelId="{7C10B6AC-1219-4EB7-87DA-7E5B9CFFC404}">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8A758C-BDB9-42A9-92A1-DF4E798A328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A284CC-D323-4E2A-BDDC-00407111B0E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When the vehicle is late, a message stating the delay is sent to the user.</a:t>
          </a:r>
          <a:br>
            <a:rPr lang="en-US" sz="1500" kern="1200"/>
          </a:br>
          <a:endParaRPr lang="en-US" sz="1500" kern="1200"/>
        </a:p>
      </dsp:txBody>
      <dsp:txXfrm>
        <a:off x="7154322" y="2545532"/>
        <a:ext cx="3148942" cy="13359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FCC4B-A0D0-4565-9308-9187E40D86E1}">
      <dsp:nvSpPr>
        <dsp:cNvPr id="0" name=""/>
        <dsp:cNvSpPr/>
      </dsp:nvSpPr>
      <dsp:spPr>
        <a:xfrm>
          <a:off x="1063992" y="1031462"/>
          <a:ext cx="1090028" cy="10900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3D8C42-0D3E-460C-AA36-6372B4C7D37B}">
      <dsp:nvSpPr>
        <dsp:cNvPr id="0" name=""/>
        <dsp:cNvSpPr/>
      </dsp:nvSpPr>
      <dsp:spPr>
        <a:xfrm>
          <a:off x="397863" y="2464875"/>
          <a:ext cx="242228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Data Distribution Service (DDS):</a:t>
          </a:r>
        </a:p>
      </dsp:txBody>
      <dsp:txXfrm>
        <a:off x="397863" y="2464875"/>
        <a:ext cx="2422285" cy="855000"/>
      </dsp:txXfrm>
    </dsp:sp>
    <dsp:sp modelId="{C36E80AE-BEE8-4FED-81BA-1F54268ED1B8}">
      <dsp:nvSpPr>
        <dsp:cNvPr id="0" name=""/>
        <dsp:cNvSpPr/>
      </dsp:nvSpPr>
      <dsp:spPr>
        <a:xfrm>
          <a:off x="3910177" y="1031462"/>
          <a:ext cx="1090028" cy="10900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283EA9-B22E-4C1F-971A-F53DE31515F2}">
      <dsp:nvSpPr>
        <dsp:cNvPr id="0" name=""/>
        <dsp:cNvSpPr/>
      </dsp:nvSpPr>
      <dsp:spPr>
        <a:xfrm>
          <a:off x="3244049" y="2464875"/>
          <a:ext cx="242228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protocol is used for everything from managing small devices to connecting high performance networks. DDS simplifies deployment, improves reliability and reduces complexity</a:t>
          </a:r>
        </a:p>
      </dsp:txBody>
      <dsp:txXfrm>
        <a:off x="3244049" y="2464875"/>
        <a:ext cx="2422285" cy="855000"/>
      </dsp:txXfrm>
    </dsp:sp>
    <dsp:sp modelId="{FED7B19F-3D8B-46E7-BDA8-82093159E48F}">
      <dsp:nvSpPr>
        <dsp:cNvPr id="0" name=""/>
        <dsp:cNvSpPr/>
      </dsp:nvSpPr>
      <dsp:spPr>
        <a:xfrm>
          <a:off x="6756363" y="1031462"/>
          <a:ext cx="1090028" cy="10900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82B02A-A699-4407-894E-BF41CCE2079F}">
      <dsp:nvSpPr>
        <dsp:cNvPr id="0" name=""/>
        <dsp:cNvSpPr/>
      </dsp:nvSpPr>
      <dsp:spPr>
        <a:xfrm>
          <a:off x="6090234" y="2464875"/>
          <a:ext cx="242228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MQTT:</a:t>
          </a:r>
        </a:p>
      </dsp:txBody>
      <dsp:txXfrm>
        <a:off x="6090234" y="2464875"/>
        <a:ext cx="2422285" cy="855000"/>
      </dsp:txXfrm>
    </dsp:sp>
    <dsp:sp modelId="{3D48CC9A-4288-4717-964A-2F57BC7F4568}">
      <dsp:nvSpPr>
        <dsp:cNvPr id="0" name=""/>
        <dsp:cNvSpPr/>
      </dsp:nvSpPr>
      <dsp:spPr>
        <a:xfrm>
          <a:off x="9602549" y="1031462"/>
          <a:ext cx="1090028" cy="10900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FEBAC0-79F6-4379-8255-6655D09C938C}">
      <dsp:nvSpPr>
        <dsp:cNvPr id="0" name=""/>
        <dsp:cNvSpPr/>
      </dsp:nvSpPr>
      <dsp:spPr>
        <a:xfrm>
          <a:off x="8936420" y="2464875"/>
          <a:ext cx="2422285"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 lightweight messaging protocol that may be used for communication between the ESP32 board and the cloud server.</a:t>
          </a:r>
        </a:p>
      </dsp:txBody>
      <dsp:txXfrm>
        <a:off x="8936420" y="2464875"/>
        <a:ext cx="2422285" cy="85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897A8-B9DF-407F-A6C3-AFBC9CE4850B}">
      <dsp:nvSpPr>
        <dsp:cNvPr id="0" name=""/>
        <dsp:cNvSpPr/>
      </dsp:nvSpPr>
      <dsp:spPr>
        <a:xfrm>
          <a:off x="0" y="324859"/>
          <a:ext cx="6666833" cy="428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9003ECB-59E4-4A9A-A7CE-110CDAB1602A}">
      <dsp:nvSpPr>
        <dsp:cNvPr id="0" name=""/>
        <dsp:cNvSpPr/>
      </dsp:nvSpPr>
      <dsp:spPr>
        <a:xfrm>
          <a:off x="333341" y="73939"/>
          <a:ext cx="4666783"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kern="1200"/>
            <a:t>Slot Sensor</a:t>
          </a:r>
          <a:endParaRPr lang="en-US" sz="1700" kern="1200"/>
        </a:p>
      </dsp:txBody>
      <dsp:txXfrm>
        <a:off x="357839" y="98437"/>
        <a:ext cx="4617787" cy="452844"/>
      </dsp:txXfrm>
    </dsp:sp>
    <dsp:sp modelId="{DEF32980-5BFD-45FA-A95F-9408758FDD40}">
      <dsp:nvSpPr>
        <dsp:cNvPr id="0" name=""/>
        <dsp:cNvSpPr/>
      </dsp:nvSpPr>
      <dsp:spPr>
        <a:xfrm>
          <a:off x="0" y="1095979"/>
          <a:ext cx="6666833" cy="428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E44A48A-D87E-49BE-A932-673CF8EEAE1F}">
      <dsp:nvSpPr>
        <dsp:cNvPr id="0" name=""/>
        <dsp:cNvSpPr/>
      </dsp:nvSpPr>
      <dsp:spPr>
        <a:xfrm>
          <a:off x="333341" y="845059"/>
          <a:ext cx="4666783" cy="501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kern="1200" dirty="0"/>
            <a:t>IR sensor</a:t>
          </a:r>
          <a:endParaRPr lang="en-US" sz="1700" kern="1200" dirty="0"/>
        </a:p>
      </dsp:txBody>
      <dsp:txXfrm>
        <a:off x="357839" y="869557"/>
        <a:ext cx="4617787" cy="452844"/>
      </dsp:txXfrm>
    </dsp:sp>
    <dsp:sp modelId="{47930DB3-3BB7-439B-B211-89870564A61B}">
      <dsp:nvSpPr>
        <dsp:cNvPr id="0" name=""/>
        <dsp:cNvSpPr/>
      </dsp:nvSpPr>
      <dsp:spPr>
        <a:xfrm>
          <a:off x="0" y="1867099"/>
          <a:ext cx="6666833" cy="428400"/>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31944C2-8853-46BD-893F-88839B64FADE}">
      <dsp:nvSpPr>
        <dsp:cNvPr id="0" name=""/>
        <dsp:cNvSpPr/>
      </dsp:nvSpPr>
      <dsp:spPr>
        <a:xfrm>
          <a:off x="333341" y="1616179"/>
          <a:ext cx="4666783" cy="501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kern="1200"/>
            <a:t>breadboard</a:t>
          </a:r>
          <a:endParaRPr lang="en-US" sz="1700" kern="1200"/>
        </a:p>
      </dsp:txBody>
      <dsp:txXfrm>
        <a:off x="357839" y="1640677"/>
        <a:ext cx="4617787" cy="452844"/>
      </dsp:txXfrm>
    </dsp:sp>
    <dsp:sp modelId="{DC540DBC-53DE-423D-838E-40A975F63E46}">
      <dsp:nvSpPr>
        <dsp:cNvPr id="0" name=""/>
        <dsp:cNvSpPr/>
      </dsp:nvSpPr>
      <dsp:spPr>
        <a:xfrm>
          <a:off x="0" y="2638219"/>
          <a:ext cx="6666833" cy="428400"/>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28CB8EF-D979-418A-AA52-EEE457038169}">
      <dsp:nvSpPr>
        <dsp:cNvPr id="0" name=""/>
        <dsp:cNvSpPr/>
      </dsp:nvSpPr>
      <dsp:spPr>
        <a:xfrm>
          <a:off x="333341" y="2387299"/>
          <a:ext cx="4666783" cy="501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kern="1200"/>
            <a:t>esp32</a:t>
          </a:r>
          <a:endParaRPr lang="en-US" sz="1700" kern="1200"/>
        </a:p>
      </dsp:txBody>
      <dsp:txXfrm>
        <a:off x="357839" y="2411797"/>
        <a:ext cx="4617787" cy="452844"/>
      </dsp:txXfrm>
    </dsp:sp>
    <dsp:sp modelId="{DC13AD1E-0787-4B01-B2E7-EFE2D9BD4608}">
      <dsp:nvSpPr>
        <dsp:cNvPr id="0" name=""/>
        <dsp:cNvSpPr/>
      </dsp:nvSpPr>
      <dsp:spPr>
        <a:xfrm>
          <a:off x="0" y="3409340"/>
          <a:ext cx="6666833" cy="4284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205191-9DED-4551-B40A-883EEFA3C0B7}">
      <dsp:nvSpPr>
        <dsp:cNvPr id="0" name=""/>
        <dsp:cNvSpPr/>
      </dsp:nvSpPr>
      <dsp:spPr>
        <a:xfrm>
          <a:off x="333341" y="3158420"/>
          <a:ext cx="4666783" cy="501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IN" sz="1700" kern="1200"/>
            <a:t>Jumper wires</a:t>
          </a:r>
          <a:endParaRPr lang="en-US" sz="1700" kern="1200"/>
        </a:p>
      </dsp:txBody>
      <dsp:txXfrm>
        <a:off x="357839" y="3182918"/>
        <a:ext cx="4617787" cy="452844"/>
      </dsp:txXfrm>
    </dsp:sp>
    <dsp:sp modelId="{6DD7C917-AB64-4A49-B377-099D7F0C5226}">
      <dsp:nvSpPr>
        <dsp:cNvPr id="0" name=""/>
        <dsp:cNvSpPr/>
      </dsp:nvSpPr>
      <dsp:spPr>
        <a:xfrm>
          <a:off x="0" y="4180460"/>
          <a:ext cx="6666833" cy="428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420F214-74C6-4E7E-9F62-0A8132396C11}">
      <dsp:nvSpPr>
        <dsp:cNvPr id="0" name=""/>
        <dsp:cNvSpPr/>
      </dsp:nvSpPr>
      <dsp:spPr>
        <a:xfrm>
          <a:off x="333341" y="3929540"/>
          <a:ext cx="4666783" cy="501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Light" panose="020F0302020204030204"/>
            </a:rPr>
            <a:t>Connectivity Wire</a:t>
          </a:r>
          <a:endParaRPr lang="en-IN" sz="1700" kern="1200">
            <a:latin typeface="Calibri Light" panose="020F0302020204030204"/>
          </a:endParaRPr>
        </a:p>
      </dsp:txBody>
      <dsp:txXfrm>
        <a:off x="357839" y="3954038"/>
        <a:ext cx="4617787" cy="452844"/>
      </dsp:txXfrm>
    </dsp:sp>
    <dsp:sp modelId="{0C8E9DBB-86FA-4016-B46D-D13D40300E24}">
      <dsp:nvSpPr>
        <dsp:cNvPr id="0" name=""/>
        <dsp:cNvSpPr/>
      </dsp:nvSpPr>
      <dsp:spPr>
        <a:xfrm>
          <a:off x="0" y="4951580"/>
          <a:ext cx="6666833" cy="428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1DCA38B-4579-4687-97D5-841B14F7732F}">
      <dsp:nvSpPr>
        <dsp:cNvPr id="0" name=""/>
        <dsp:cNvSpPr/>
      </dsp:nvSpPr>
      <dsp:spPr>
        <a:xfrm>
          <a:off x="333341" y="4700660"/>
          <a:ext cx="4666783" cy="501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55650">
            <a:lnSpc>
              <a:spcPct val="90000"/>
            </a:lnSpc>
            <a:spcBef>
              <a:spcPct val="0"/>
            </a:spcBef>
            <a:spcAft>
              <a:spcPct val="35000"/>
            </a:spcAft>
            <a:buNone/>
          </a:pPr>
          <a:r>
            <a:rPr lang="en-US" sz="1700" kern="1200"/>
            <a:t>led</a:t>
          </a:r>
        </a:p>
      </dsp:txBody>
      <dsp:txXfrm>
        <a:off x="357839" y="4725158"/>
        <a:ext cx="4617787"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62D53-EC92-43F5-8988-D232C4A4F887}">
      <dsp:nvSpPr>
        <dsp:cNvPr id="0" name=""/>
        <dsp:cNvSpPr/>
      </dsp:nvSpPr>
      <dsp:spPr>
        <a:xfrm>
          <a:off x="212335" y="130648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3DC96-C239-4060-91D7-D5EA6EBBA1A2}">
      <dsp:nvSpPr>
        <dsp:cNvPr id="0" name=""/>
        <dsp:cNvSpPr/>
      </dsp:nvSpPr>
      <dsp:spPr>
        <a:xfrm>
          <a:off x="492877" y="158702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D77B88-72D8-4734-A0E5-F2FF4309BAB5}">
      <dsp:nvSpPr>
        <dsp:cNvPr id="0" name=""/>
        <dsp:cNvSpPr/>
      </dsp:nvSpPr>
      <dsp:spPr>
        <a:xfrm>
          <a:off x="1834517" y="130648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At Level 3, advanced analytics and automation capabilities come into play. In addition to collecting and processing data, IoT devices can perform more complex tasks, such as real-time data analysis, predictive modeling. This level of deployment enables more accurate and adaptive ETA calculations.</a:t>
          </a:r>
          <a:r>
            <a:rPr lang="en-US" sz="1100" kern="1200" dirty="0">
              <a:latin typeface="Calibri Light" panose="020F0302020204030204"/>
            </a:rPr>
            <a:t> </a:t>
          </a:r>
          <a:endParaRPr lang="en-US" sz="1100" kern="1200" dirty="0"/>
        </a:p>
      </dsp:txBody>
      <dsp:txXfrm>
        <a:off x="1834517" y="1306480"/>
        <a:ext cx="3148942" cy="1335915"/>
      </dsp:txXfrm>
    </dsp:sp>
    <dsp:sp modelId="{247BCA63-030A-4B66-AF42-9ACF017F891C}">
      <dsp:nvSpPr>
        <dsp:cNvPr id="0" name=""/>
        <dsp:cNvSpPr/>
      </dsp:nvSpPr>
      <dsp:spPr>
        <a:xfrm>
          <a:off x="5532139" y="130648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D0C4F-3870-47A2-9385-EDF7CF7ABA3A}">
      <dsp:nvSpPr>
        <dsp:cNvPr id="0" name=""/>
        <dsp:cNvSpPr/>
      </dsp:nvSpPr>
      <dsp:spPr>
        <a:xfrm>
          <a:off x="5812681" y="158702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DE6923-83AA-46B2-8043-636C3A2B841D}">
      <dsp:nvSpPr>
        <dsp:cNvPr id="0" name=""/>
        <dsp:cNvSpPr/>
      </dsp:nvSpPr>
      <dsp:spPr>
        <a:xfrm>
          <a:off x="7154322" y="130648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t>The system can automatically adjust the ETA based on real-time events and provide more reliable and up-to-date information to passengers. The actual deployment level for ETA of buses may vary depending on the specific implementation and the technology used by the transportation system. Some systems may have more advanced capabilities, while others may provide more basic ETA calculations.</a:t>
          </a:r>
        </a:p>
      </dsp:txBody>
      <dsp:txXfrm>
        <a:off x="7154322" y="1306480"/>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1EAE1-52BC-42F3-8866-33247DB28AAB}" type="datetimeFigureOut">
              <a:rPr lang="en-US" smtClean="0"/>
              <a:t>6/19/2023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8CB04-93F6-4CFD-8858-AE432BEC1CB4}" type="slidenum">
              <a:rPr lang="en-US" smtClean="0"/>
              <a:t>‹#›</a:t>
            </a:fld>
            <a:endParaRPr lang="en-US"/>
          </a:p>
        </p:txBody>
      </p:sp>
    </p:spTree>
    <p:extLst>
      <p:ext uri="{BB962C8B-B14F-4D97-AF65-F5344CB8AC3E}">
        <p14:creationId xmlns:p14="http://schemas.microsoft.com/office/powerpoint/2010/main" val="1321857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68CB04-93F6-4CFD-8858-AE432BEC1CB4}" type="slidenum">
              <a:rPr lang="en-US" smtClean="0"/>
              <a:t>11</a:t>
            </a:fld>
            <a:endParaRPr lang="en-US"/>
          </a:p>
        </p:txBody>
      </p:sp>
    </p:spTree>
    <p:extLst>
      <p:ext uri="{BB962C8B-B14F-4D97-AF65-F5344CB8AC3E}">
        <p14:creationId xmlns:p14="http://schemas.microsoft.com/office/powerpoint/2010/main" val="277314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19/06/2023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19/06/2023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19/06/2023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19/06/2023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19/06/2023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19/06/2023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19/06/2023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r Glass with red sand">
            <a:extLst>
              <a:ext uri="{FF2B5EF4-FFF2-40B4-BE49-F238E27FC236}">
                <a16:creationId xmlns:a16="http://schemas.microsoft.com/office/drawing/2014/main" id="{AE66C76E-D22B-1B92-68D9-85F102D2B89A}"/>
              </a:ext>
            </a:extLst>
          </p:cNvPr>
          <p:cNvPicPr>
            <a:picLocks noChangeAspect="1"/>
          </p:cNvPicPr>
          <p:nvPr/>
        </p:nvPicPr>
        <p:blipFill rotWithShape="1">
          <a:blip r:embed="rId2"/>
          <a:srcRect t="9091" r="14266"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pPr algn="l"/>
            <a:r>
              <a:rPr lang="en-GB" sz="4800" dirty="0">
                <a:ea typeface="+mj-lt"/>
                <a:cs typeface="+mj-lt"/>
              </a:rPr>
              <a:t>Expected Time of Arrival and Occupancy Information </a:t>
            </a:r>
            <a:endParaRPr lang="en-GB" sz="4800" dirty="0">
              <a:cs typeface="Calibri Ligh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C3159-47F8-F1B4-7912-8BCDB2CE083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UI design</a:t>
            </a:r>
          </a:p>
        </p:txBody>
      </p:sp>
      <p:pic>
        <p:nvPicPr>
          <p:cNvPr id="4" name="Picture 4">
            <a:extLst>
              <a:ext uri="{FF2B5EF4-FFF2-40B4-BE49-F238E27FC236}">
                <a16:creationId xmlns:a16="http://schemas.microsoft.com/office/drawing/2014/main" id="{43694F4F-AF23-19A9-F5E8-99AB5B6A3C71}"/>
              </a:ext>
            </a:extLst>
          </p:cNvPr>
          <p:cNvPicPr>
            <a:picLocks noGrp="1" noChangeAspect="1"/>
          </p:cNvPicPr>
          <p:nvPr>
            <p:ph idx="1"/>
          </p:nvPr>
        </p:nvPicPr>
        <p:blipFill>
          <a:blip r:embed="rId2"/>
          <a:stretch>
            <a:fillRect/>
          </a:stretch>
        </p:blipFill>
        <p:spPr>
          <a:xfrm>
            <a:off x="4038600" y="1405625"/>
            <a:ext cx="7188199" cy="4043361"/>
          </a:xfrm>
          <a:prstGeom prst="rect">
            <a:avLst/>
          </a:prstGeom>
        </p:spPr>
      </p:pic>
    </p:spTree>
    <p:extLst>
      <p:ext uri="{BB962C8B-B14F-4D97-AF65-F5344CB8AC3E}">
        <p14:creationId xmlns:p14="http://schemas.microsoft.com/office/powerpoint/2010/main" val="1006761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24BED-A2D1-3962-8E58-7CF7444C4ADB}"/>
              </a:ext>
            </a:extLst>
          </p:cNvPr>
          <p:cNvSpPr>
            <a:spLocks noGrp="1"/>
          </p:cNvSpPr>
          <p:nvPr>
            <p:ph type="title"/>
          </p:nvPr>
        </p:nvSpPr>
        <p:spPr>
          <a:xfrm>
            <a:off x="838200" y="365125"/>
            <a:ext cx="10515600" cy="1325563"/>
          </a:xfrm>
        </p:spPr>
        <p:txBody>
          <a:bodyPr>
            <a:normAutofit/>
          </a:bodyPr>
          <a:lstStyle/>
          <a:p>
            <a:r>
              <a:rPr lang="en-US" sz="5400">
                <a:cs typeface="Calibri Light"/>
              </a:rPr>
              <a:t>Deployment level</a:t>
            </a:r>
            <a:endParaRPr lang="en-US" sz="5400"/>
          </a:p>
        </p:txBody>
      </p:sp>
      <p:sp>
        <p:nvSpPr>
          <p:cNvPr id="16"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Content Placeholder 2">
            <a:extLst>
              <a:ext uri="{FF2B5EF4-FFF2-40B4-BE49-F238E27FC236}">
                <a16:creationId xmlns:a16="http://schemas.microsoft.com/office/drawing/2014/main" id="{00BEA920-DAED-2B8E-7FAA-323F152D1BE2}"/>
              </a:ext>
            </a:extLst>
          </p:cNvPr>
          <p:cNvGraphicFramePr>
            <a:graphicFrameLocks noGrp="1"/>
          </p:cNvGraphicFramePr>
          <p:nvPr>
            <p:ph idx="1"/>
            <p:extLst>
              <p:ext uri="{D42A27DB-BD31-4B8C-83A1-F6EECF244321}">
                <p14:modId xmlns:p14="http://schemas.microsoft.com/office/powerpoint/2010/main" val="130050240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961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91C75-3611-6A21-3B4D-67E7E24ADEBB}"/>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Things</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440E0E2B-9C93-2C77-0279-A72557C10169}"/>
              </a:ext>
            </a:extLst>
          </p:cNvPr>
          <p:cNvPicPr>
            <a:picLocks noChangeAspect="1"/>
          </p:cNvPicPr>
          <p:nvPr/>
        </p:nvPicPr>
        <p:blipFill>
          <a:blip r:embed="rId2"/>
          <a:stretch>
            <a:fillRect/>
          </a:stretch>
        </p:blipFill>
        <p:spPr>
          <a:xfrm>
            <a:off x="643467" y="1827627"/>
            <a:ext cx="10905066" cy="4089398"/>
          </a:xfrm>
          <a:prstGeom prst="rect">
            <a:avLst/>
          </a:prstGeom>
        </p:spPr>
      </p:pic>
    </p:spTree>
    <p:extLst>
      <p:ext uri="{BB962C8B-B14F-4D97-AF65-F5344CB8AC3E}">
        <p14:creationId xmlns:p14="http://schemas.microsoft.com/office/powerpoint/2010/main" val="125184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1304C-5EB7-808A-771A-E610527F1868}"/>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Rules</a:t>
            </a:r>
            <a:endParaRPr lang="en-US" sz="3200">
              <a:solidFill>
                <a:schemeClr val="bg1"/>
              </a:solidFill>
            </a:endParaRPr>
          </a:p>
        </p:txBody>
      </p:sp>
      <p:pic>
        <p:nvPicPr>
          <p:cNvPr id="3" name="Picture 3" descr="Graphical user interface, application, email, website&#10;&#10;Description automatically generated">
            <a:extLst>
              <a:ext uri="{FF2B5EF4-FFF2-40B4-BE49-F238E27FC236}">
                <a16:creationId xmlns:a16="http://schemas.microsoft.com/office/drawing/2014/main" id="{BAC2D887-7971-E38B-E21B-371A86316225}"/>
              </a:ext>
            </a:extLst>
          </p:cNvPr>
          <p:cNvPicPr>
            <a:picLocks noChangeAspect="1"/>
          </p:cNvPicPr>
          <p:nvPr/>
        </p:nvPicPr>
        <p:blipFill>
          <a:blip r:embed="rId2"/>
          <a:stretch>
            <a:fillRect/>
          </a:stretch>
        </p:blipFill>
        <p:spPr>
          <a:xfrm>
            <a:off x="643467" y="2168410"/>
            <a:ext cx="10905066" cy="3407832"/>
          </a:xfrm>
          <a:prstGeom prst="rect">
            <a:avLst/>
          </a:prstGeom>
        </p:spPr>
      </p:pic>
    </p:spTree>
    <p:extLst>
      <p:ext uri="{BB962C8B-B14F-4D97-AF65-F5344CB8AC3E}">
        <p14:creationId xmlns:p14="http://schemas.microsoft.com/office/powerpoint/2010/main" val="101451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84FE4C68-8937-B99D-E052-D1E663822EDD}"/>
              </a:ext>
            </a:extLst>
          </p:cNvPr>
          <p:cNvPicPr>
            <a:picLocks noChangeAspect="1"/>
          </p:cNvPicPr>
          <p:nvPr/>
        </p:nvPicPr>
        <p:blipFill>
          <a:blip r:embed="rId2"/>
          <a:stretch>
            <a:fillRect/>
          </a:stretch>
        </p:blipFill>
        <p:spPr>
          <a:xfrm>
            <a:off x="-2807" y="62419"/>
            <a:ext cx="10153504" cy="4868339"/>
          </a:xfrm>
          <a:prstGeom prst="rect">
            <a:avLst/>
          </a:prstGeom>
        </p:spPr>
      </p:pic>
      <p:pic>
        <p:nvPicPr>
          <p:cNvPr id="3" name="Picture 3" descr="Chart, pie chart&#10;&#10;Description automatically generated">
            <a:extLst>
              <a:ext uri="{FF2B5EF4-FFF2-40B4-BE49-F238E27FC236}">
                <a16:creationId xmlns:a16="http://schemas.microsoft.com/office/drawing/2014/main" id="{C27A5BA4-6340-3181-B9E2-C429790D8D7C}"/>
              </a:ext>
            </a:extLst>
          </p:cNvPr>
          <p:cNvPicPr>
            <a:picLocks noChangeAspect="1"/>
          </p:cNvPicPr>
          <p:nvPr/>
        </p:nvPicPr>
        <p:blipFill>
          <a:blip r:embed="rId3"/>
          <a:stretch>
            <a:fillRect/>
          </a:stretch>
        </p:blipFill>
        <p:spPr>
          <a:xfrm>
            <a:off x="4692203" y="4682113"/>
            <a:ext cx="7497649" cy="2022844"/>
          </a:xfrm>
          <a:prstGeom prst="rect">
            <a:avLst/>
          </a:prstGeom>
        </p:spPr>
      </p:pic>
    </p:spTree>
    <p:extLst>
      <p:ext uri="{BB962C8B-B14F-4D97-AF65-F5344CB8AC3E}">
        <p14:creationId xmlns:p14="http://schemas.microsoft.com/office/powerpoint/2010/main" val="3902936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4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 Teams&#10;&#10;Description automatically generated">
            <a:extLst>
              <a:ext uri="{FF2B5EF4-FFF2-40B4-BE49-F238E27FC236}">
                <a16:creationId xmlns:a16="http://schemas.microsoft.com/office/drawing/2014/main" id="{1E5C2360-687D-51B7-CB54-C8970AD18C5F}"/>
              </a:ext>
            </a:extLst>
          </p:cNvPr>
          <p:cNvPicPr>
            <a:picLocks noChangeAspect="1"/>
          </p:cNvPicPr>
          <p:nvPr/>
        </p:nvPicPr>
        <p:blipFill>
          <a:blip r:embed="rId2"/>
          <a:stretch>
            <a:fillRect/>
          </a:stretch>
        </p:blipFill>
        <p:spPr>
          <a:xfrm>
            <a:off x="643467" y="975361"/>
            <a:ext cx="10905066" cy="4907278"/>
          </a:xfrm>
          <a:prstGeom prst="rect">
            <a:avLst/>
          </a:prstGeom>
        </p:spPr>
      </p:pic>
    </p:spTree>
    <p:extLst>
      <p:ext uri="{BB962C8B-B14F-4D97-AF65-F5344CB8AC3E}">
        <p14:creationId xmlns:p14="http://schemas.microsoft.com/office/powerpoint/2010/main" val="1740346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976077-E175-7FCC-2847-6364EE260205}"/>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AWS</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4477140D-CC15-F6DA-46BD-155ED4D0B9A8}"/>
              </a:ext>
            </a:extLst>
          </p:cNvPr>
          <p:cNvPicPr>
            <a:picLocks noChangeAspect="1"/>
          </p:cNvPicPr>
          <p:nvPr/>
        </p:nvPicPr>
        <p:blipFill>
          <a:blip r:embed="rId2"/>
          <a:stretch>
            <a:fillRect/>
          </a:stretch>
        </p:blipFill>
        <p:spPr>
          <a:xfrm>
            <a:off x="1345514" y="1675227"/>
            <a:ext cx="9500971" cy="4394199"/>
          </a:xfrm>
          <a:prstGeom prst="rect">
            <a:avLst/>
          </a:prstGeom>
        </p:spPr>
      </p:pic>
    </p:spTree>
    <p:extLst>
      <p:ext uri="{BB962C8B-B14F-4D97-AF65-F5344CB8AC3E}">
        <p14:creationId xmlns:p14="http://schemas.microsoft.com/office/powerpoint/2010/main" val="2778547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27DE4-413A-A211-F5A3-8E0506EDC11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DynamoDB</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3202FB26-8FA1-29BA-6C07-AF3BDA9106E9}"/>
              </a:ext>
            </a:extLst>
          </p:cNvPr>
          <p:cNvPicPr>
            <a:picLocks noChangeAspect="1"/>
          </p:cNvPicPr>
          <p:nvPr/>
        </p:nvPicPr>
        <p:blipFill>
          <a:blip r:embed="rId2"/>
          <a:stretch>
            <a:fillRect/>
          </a:stretch>
        </p:blipFill>
        <p:spPr>
          <a:xfrm>
            <a:off x="643467" y="1677682"/>
            <a:ext cx="10905066" cy="4389288"/>
          </a:xfrm>
          <a:prstGeom prst="rect">
            <a:avLst/>
          </a:prstGeom>
        </p:spPr>
      </p:pic>
    </p:spTree>
    <p:extLst>
      <p:ext uri="{BB962C8B-B14F-4D97-AF65-F5344CB8AC3E}">
        <p14:creationId xmlns:p14="http://schemas.microsoft.com/office/powerpoint/2010/main" val="3957589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CF0BDE-71C9-A876-0910-8B3229879760}"/>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Data set and analytics</a:t>
            </a:r>
            <a:endParaRPr lang="en-US" sz="3200">
              <a:solidFill>
                <a:schemeClr val="bg1"/>
              </a:solidFill>
            </a:endParaRPr>
          </a:p>
        </p:txBody>
      </p:sp>
      <p:pic>
        <p:nvPicPr>
          <p:cNvPr id="3" name="Picture 3" descr="Table&#10;&#10;Description automatically generated">
            <a:extLst>
              <a:ext uri="{FF2B5EF4-FFF2-40B4-BE49-F238E27FC236}">
                <a16:creationId xmlns:a16="http://schemas.microsoft.com/office/drawing/2014/main" id="{8D4147FD-A024-C9B9-2B0C-583F2772E57B}"/>
              </a:ext>
            </a:extLst>
          </p:cNvPr>
          <p:cNvPicPr>
            <a:picLocks noChangeAspect="1"/>
          </p:cNvPicPr>
          <p:nvPr/>
        </p:nvPicPr>
        <p:blipFill>
          <a:blip r:embed="rId2"/>
          <a:stretch>
            <a:fillRect/>
          </a:stretch>
        </p:blipFill>
        <p:spPr>
          <a:xfrm>
            <a:off x="1095652" y="1675227"/>
            <a:ext cx="9871906" cy="5038142"/>
          </a:xfrm>
          <a:prstGeom prst="rect">
            <a:avLst/>
          </a:prstGeom>
        </p:spPr>
      </p:pic>
    </p:spTree>
    <p:extLst>
      <p:ext uri="{BB962C8B-B14F-4D97-AF65-F5344CB8AC3E}">
        <p14:creationId xmlns:p14="http://schemas.microsoft.com/office/powerpoint/2010/main" val="1952644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A701-A1D5-556F-64AF-34970E8848FD}"/>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a:t>Overall and AWS analysis</a:t>
            </a:r>
          </a:p>
        </p:txBody>
      </p:sp>
      <p:pic>
        <p:nvPicPr>
          <p:cNvPr id="3" name="Picture 3" descr="Graphical user interface, text, application, email&#10;&#10;Description automatically generated">
            <a:extLst>
              <a:ext uri="{FF2B5EF4-FFF2-40B4-BE49-F238E27FC236}">
                <a16:creationId xmlns:a16="http://schemas.microsoft.com/office/drawing/2014/main" id="{7DC19839-3835-864F-F956-DC708CEF0905}"/>
              </a:ext>
            </a:extLst>
          </p:cNvPr>
          <p:cNvPicPr>
            <a:picLocks noChangeAspect="1"/>
          </p:cNvPicPr>
          <p:nvPr/>
        </p:nvPicPr>
        <p:blipFill>
          <a:blip r:embed="rId2"/>
          <a:stretch>
            <a:fillRect/>
          </a:stretch>
        </p:blipFill>
        <p:spPr>
          <a:xfrm>
            <a:off x="320040" y="990432"/>
            <a:ext cx="6515936" cy="3327291"/>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B7375867-C1F9-77D9-A1AE-4224EC6F92B9}"/>
              </a:ext>
            </a:extLst>
          </p:cNvPr>
          <p:cNvPicPr>
            <a:picLocks noChangeAspect="1"/>
          </p:cNvPicPr>
          <p:nvPr/>
        </p:nvPicPr>
        <p:blipFill>
          <a:blip r:embed="rId3"/>
          <a:stretch>
            <a:fillRect/>
          </a:stretch>
        </p:blipFill>
        <p:spPr>
          <a:xfrm>
            <a:off x="6909172" y="1713288"/>
            <a:ext cx="5324641" cy="2085494"/>
          </a:xfrm>
          <a:prstGeom prst="rect">
            <a:avLst/>
          </a:prstGeom>
        </p:spPr>
      </p:pic>
      <p:sp>
        <p:nvSpPr>
          <p:cNvPr id="3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940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8F215D-FE7E-8C6E-0BC9-B3B6D9BC8F47}"/>
              </a:ext>
            </a:extLst>
          </p:cNvPr>
          <p:cNvSpPr>
            <a:spLocks noGrp="1"/>
          </p:cNvSpPr>
          <p:nvPr>
            <p:ph type="title"/>
          </p:nvPr>
        </p:nvSpPr>
        <p:spPr>
          <a:xfrm>
            <a:off x="838200" y="556995"/>
            <a:ext cx="10515600" cy="1133693"/>
          </a:xfrm>
        </p:spPr>
        <p:txBody>
          <a:bodyPr>
            <a:normAutofit/>
          </a:bodyPr>
          <a:lstStyle/>
          <a:p>
            <a:r>
              <a:rPr lang="en-US" sz="5200" b="1" u="sng">
                <a:ea typeface="+mj-lt"/>
                <a:cs typeface="+mj-lt"/>
              </a:rPr>
              <a:t>Abstract</a:t>
            </a:r>
            <a:endParaRPr lang="en-US" sz="5200">
              <a:ea typeface="+mj-lt"/>
              <a:cs typeface="+mj-lt"/>
            </a:endParaRPr>
          </a:p>
        </p:txBody>
      </p:sp>
      <p:graphicFrame>
        <p:nvGraphicFramePr>
          <p:cNvPr id="5" name="Content Placeholder 2">
            <a:extLst>
              <a:ext uri="{FF2B5EF4-FFF2-40B4-BE49-F238E27FC236}">
                <a16:creationId xmlns:a16="http://schemas.microsoft.com/office/drawing/2014/main" id="{306B242A-80BC-E1AC-0BDB-6F6864015970}"/>
              </a:ext>
            </a:extLst>
          </p:cNvPr>
          <p:cNvGraphicFramePr>
            <a:graphicFrameLocks noGrp="1"/>
          </p:cNvGraphicFramePr>
          <p:nvPr>
            <p:ph idx="1"/>
            <p:extLst>
              <p:ext uri="{D42A27DB-BD31-4B8C-83A1-F6EECF244321}">
                <p14:modId xmlns:p14="http://schemas.microsoft.com/office/powerpoint/2010/main" val="4314003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99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9BA04-021D-CC7D-4F0D-1697E189E06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Machine Learning</a:t>
            </a:r>
          </a:p>
        </p:txBody>
      </p:sp>
      <p:pic>
        <p:nvPicPr>
          <p:cNvPr id="6" name="Graphic 5" descr="Gears">
            <a:extLst>
              <a:ext uri="{FF2B5EF4-FFF2-40B4-BE49-F238E27FC236}">
                <a16:creationId xmlns:a16="http://schemas.microsoft.com/office/drawing/2014/main" id="{00929330-FAFD-811A-1FA4-833538791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74106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F2DEA-99FA-8D06-6E8F-170A5E088ED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ea typeface="Calibri Light"/>
                <a:cs typeface="Calibri Light"/>
              </a:rPr>
              <a:t>Bucket Creation</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6D0182FD-2E28-E835-AE70-CE9AC0D042E1}"/>
              </a:ext>
            </a:extLst>
          </p:cNvPr>
          <p:cNvPicPr>
            <a:picLocks noChangeAspect="1"/>
          </p:cNvPicPr>
          <p:nvPr/>
        </p:nvPicPr>
        <p:blipFill>
          <a:blip r:embed="rId2"/>
          <a:stretch>
            <a:fillRect/>
          </a:stretch>
        </p:blipFill>
        <p:spPr>
          <a:xfrm>
            <a:off x="643467" y="1868521"/>
            <a:ext cx="10905066" cy="4007610"/>
          </a:xfrm>
          <a:prstGeom prst="rect">
            <a:avLst/>
          </a:prstGeom>
        </p:spPr>
      </p:pic>
    </p:spTree>
    <p:extLst>
      <p:ext uri="{BB962C8B-B14F-4D97-AF65-F5344CB8AC3E}">
        <p14:creationId xmlns:p14="http://schemas.microsoft.com/office/powerpoint/2010/main" val="81897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53FEC-6267-B2F7-75E7-4386E6B8C4CF}"/>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ea typeface="Calibri Light"/>
                <a:cs typeface="Calibri Light"/>
              </a:rPr>
              <a:t>Object creation</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E63AAEDA-D96F-C1F4-56A0-F9B7029D267F}"/>
              </a:ext>
            </a:extLst>
          </p:cNvPr>
          <p:cNvPicPr>
            <a:picLocks noChangeAspect="1"/>
          </p:cNvPicPr>
          <p:nvPr/>
        </p:nvPicPr>
        <p:blipFill>
          <a:blip r:embed="rId2"/>
          <a:stretch>
            <a:fillRect/>
          </a:stretch>
        </p:blipFill>
        <p:spPr>
          <a:xfrm>
            <a:off x="643467" y="1909415"/>
            <a:ext cx="10905066" cy="3925822"/>
          </a:xfrm>
          <a:prstGeom prst="rect">
            <a:avLst/>
          </a:prstGeom>
        </p:spPr>
      </p:pic>
    </p:spTree>
    <p:extLst>
      <p:ext uri="{BB962C8B-B14F-4D97-AF65-F5344CB8AC3E}">
        <p14:creationId xmlns:p14="http://schemas.microsoft.com/office/powerpoint/2010/main" val="48683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C49DA-86A8-0EF6-E748-2BF681B81939}"/>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Data description</a:t>
            </a:r>
            <a:endParaRPr lang="en-US" sz="3200">
              <a:solidFill>
                <a:schemeClr val="bg1"/>
              </a:solidFill>
            </a:endParaRPr>
          </a:p>
        </p:txBody>
      </p:sp>
      <p:pic>
        <p:nvPicPr>
          <p:cNvPr id="3" name="Picture 3" descr="Table&#10;&#10;Description automatically generated">
            <a:extLst>
              <a:ext uri="{FF2B5EF4-FFF2-40B4-BE49-F238E27FC236}">
                <a16:creationId xmlns:a16="http://schemas.microsoft.com/office/drawing/2014/main" id="{EF1B0916-1244-74DD-AD10-21E81FEEF9D1}"/>
              </a:ext>
            </a:extLst>
          </p:cNvPr>
          <p:cNvPicPr>
            <a:picLocks noChangeAspect="1"/>
          </p:cNvPicPr>
          <p:nvPr/>
        </p:nvPicPr>
        <p:blipFill>
          <a:blip r:embed="rId2"/>
          <a:stretch>
            <a:fillRect/>
          </a:stretch>
        </p:blipFill>
        <p:spPr>
          <a:xfrm>
            <a:off x="2636001" y="1675227"/>
            <a:ext cx="6919997" cy="4394199"/>
          </a:xfrm>
          <a:prstGeom prst="rect">
            <a:avLst/>
          </a:prstGeom>
        </p:spPr>
      </p:pic>
    </p:spTree>
    <p:extLst>
      <p:ext uri="{BB962C8B-B14F-4D97-AF65-F5344CB8AC3E}">
        <p14:creationId xmlns:p14="http://schemas.microsoft.com/office/powerpoint/2010/main" val="10916996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EE0F1-7EBA-075D-2D9C-A2428D982281}"/>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Data information</a:t>
            </a:r>
            <a:endParaRPr lang="en-US" sz="3200">
              <a:solidFill>
                <a:schemeClr val="bg1"/>
              </a:solidFill>
            </a:endParaRPr>
          </a:p>
        </p:txBody>
      </p:sp>
      <p:pic>
        <p:nvPicPr>
          <p:cNvPr id="3" name="Picture 3" descr="Graphical user interface, text&#10;&#10;Description automatically generated">
            <a:extLst>
              <a:ext uri="{FF2B5EF4-FFF2-40B4-BE49-F238E27FC236}">
                <a16:creationId xmlns:a16="http://schemas.microsoft.com/office/drawing/2014/main" id="{2728CDCA-D79B-633E-B7F8-F0296338EFBF}"/>
              </a:ext>
            </a:extLst>
          </p:cNvPr>
          <p:cNvPicPr>
            <a:picLocks noChangeAspect="1"/>
          </p:cNvPicPr>
          <p:nvPr/>
        </p:nvPicPr>
        <p:blipFill>
          <a:blip r:embed="rId2"/>
          <a:stretch>
            <a:fillRect/>
          </a:stretch>
        </p:blipFill>
        <p:spPr>
          <a:xfrm>
            <a:off x="1950529" y="1675227"/>
            <a:ext cx="8290941" cy="4394199"/>
          </a:xfrm>
          <a:prstGeom prst="rect">
            <a:avLst/>
          </a:prstGeom>
        </p:spPr>
      </p:pic>
    </p:spTree>
    <p:extLst>
      <p:ext uri="{BB962C8B-B14F-4D97-AF65-F5344CB8AC3E}">
        <p14:creationId xmlns:p14="http://schemas.microsoft.com/office/powerpoint/2010/main" val="12400943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C494D-B942-E475-62FF-25BCC65718F6}"/>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Train data</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7B37DB4F-FBF1-2C7D-3D80-AC222A481F8E}"/>
              </a:ext>
            </a:extLst>
          </p:cNvPr>
          <p:cNvPicPr>
            <a:picLocks noChangeAspect="1"/>
          </p:cNvPicPr>
          <p:nvPr/>
        </p:nvPicPr>
        <p:blipFill>
          <a:blip r:embed="rId2"/>
          <a:stretch>
            <a:fillRect/>
          </a:stretch>
        </p:blipFill>
        <p:spPr>
          <a:xfrm>
            <a:off x="643467" y="1732207"/>
            <a:ext cx="10905066" cy="4280238"/>
          </a:xfrm>
          <a:prstGeom prst="rect">
            <a:avLst/>
          </a:prstGeom>
        </p:spPr>
      </p:pic>
    </p:spTree>
    <p:extLst>
      <p:ext uri="{BB962C8B-B14F-4D97-AF65-F5344CB8AC3E}">
        <p14:creationId xmlns:p14="http://schemas.microsoft.com/office/powerpoint/2010/main" val="1423424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A0EB65-6A6A-4686-CDB1-C1FFC7DFD652}"/>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Train information</a:t>
            </a:r>
            <a:endParaRPr lang="en-US" sz="3200">
              <a:solidFill>
                <a:schemeClr val="bg1"/>
              </a:solidFill>
            </a:endParaRPr>
          </a:p>
        </p:txBody>
      </p:sp>
      <p:pic>
        <p:nvPicPr>
          <p:cNvPr id="3" name="Picture 3" descr="Graphical user interface, text, email&#10;&#10;Description automatically generated">
            <a:extLst>
              <a:ext uri="{FF2B5EF4-FFF2-40B4-BE49-F238E27FC236}">
                <a16:creationId xmlns:a16="http://schemas.microsoft.com/office/drawing/2014/main" id="{80834AB9-885A-340D-4994-DF400B420E0A}"/>
              </a:ext>
            </a:extLst>
          </p:cNvPr>
          <p:cNvPicPr>
            <a:picLocks noChangeAspect="1"/>
          </p:cNvPicPr>
          <p:nvPr/>
        </p:nvPicPr>
        <p:blipFill>
          <a:blip r:embed="rId2"/>
          <a:stretch>
            <a:fillRect/>
          </a:stretch>
        </p:blipFill>
        <p:spPr>
          <a:xfrm>
            <a:off x="801785" y="1675227"/>
            <a:ext cx="10588429" cy="4394199"/>
          </a:xfrm>
          <a:prstGeom prst="rect">
            <a:avLst/>
          </a:prstGeom>
        </p:spPr>
      </p:pic>
    </p:spTree>
    <p:extLst>
      <p:ext uri="{BB962C8B-B14F-4D97-AF65-F5344CB8AC3E}">
        <p14:creationId xmlns:p14="http://schemas.microsoft.com/office/powerpoint/2010/main" val="3927386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B94F5-BA68-3EC1-B875-F7A731A926B1}"/>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Test and train</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2B9C99E4-7C28-FAF3-BDA3-C83CB14A6B50}"/>
              </a:ext>
            </a:extLst>
          </p:cNvPr>
          <p:cNvPicPr>
            <a:picLocks noChangeAspect="1"/>
          </p:cNvPicPr>
          <p:nvPr/>
        </p:nvPicPr>
        <p:blipFill>
          <a:blip r:embed="rId2"/>
          <a:stretch>
            <a:fillRect/>
          </a:stretch>
        </p:blipFill>
        <p:spPr>
          <a:xfrm>
            <a:off x="643467" y="1759470"/>
            <a:ext cx="10905066" cy="4225712"/>
          </a:xfrm>
          <a:prstGeom prst="rect">
            <a:avLst/>
          </a:prstGeom>
        </p:spPr>
      </p:pic>
    </p:spTree>
    <p:extLst>
      <p:ext uri="{BB962C8B-B14F-4D97-AF65-F5344CB8AC3E}">
        <p14:creationId xmlns:p14="http://schemas.microsoft.com/office/powerpoint/2010/main" val="2928613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618C6-5D30-E423-564A-1392D3927EDD}"/>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Test information</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90290385-66CE-27C0-6773-A43A05397F37}"/>
              </a:ext>
            </a:extLst>
          </p:cNvPr>
          <p:cNvPicPr>
            <a:picLocks noChangeAspect="1"/>
          </p:cNvPicPr>
          <p:nvPr/>
        </p:nvPicPr>
        <p:blipFill>
          <a:blip r:embed="rId2"/>
          <a:stretch>
            <a:fillRect/>
          </a:stretch>
        </p:blipFill>
        <p:spPr>
          <a:xfrm>
            <a:off x="1016001" y="1675227"/>
            <a:ext cx="10159998" cy="4394199"/>
          </a:xfrm>
          <a:prstGeom prst="rect">
            <a:avLst/>
          </a:prstGeom>
        </p:spPr>
      </p:pic>
    </p:spTree>
    <p:extLst>
      <p:ext uri="{BB962C8B-B14F-4D97-AF65-F5344CB8AC3E}">
        <p14:creationId xmlns:p14="http://schemas.microsoft.com/office/powerpoint/2010/main" val="688099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6B8D44-619D-F038-E898-2CB6A59F2A69}"/>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Test and train data</a:t>
            </a:r>
            <a:endParaRPr lang="en-US" sz="3200">
              <a:solidFill>
                <a:schemeClr val="bg1"/>
              </a:solidFill>
            </a:endParaRPr>
          </a:p>
        </p:txBody>
      </p:sp>
      <p:pic>
        <p:nvPicPr>
          <p:cNvPr id="3" name="Picture 3" descr="Text, letter&#10;&#10;Description automatically generated">
            <a:extLst>
              <a:ext uri="{FF2B5EF4-FFF2-40B4-BE49-F238E27FC236}">
                <a16:creationId xmlns:a16="http://schemas.microsoft.com/office/drawing/2014/main" id="{E7E4C875-1759-92C5-0C70-B7ADAE78ACC9}"/>
              </a:ext>
            </a:extLst>
          </p:cNvPr>
          <p:cNvPicPr>
            <a:picLocks noChangeAspect="1"/>
          </p:cNvPicPr>
          <p:nvPr/>
        </p:nvPicPr>
        <p:blipFill>
          <a:blip r:embed="rId2"/>
          <a:stretch>
            <a:fillRect/>
          </a:stretch>
        </p:blipFill>
        <p:spPr>
          <a:xfrm>
            <a:off x="1701801" y="1675227"/>
            <a:ext cx="8788398" cy="4394199"/>
          </a:xfrm>
          <a:prstGeom prst="rect">
            <a:avLst/>
          </a:prstGeom>
        </p:spPr>
      </p:pic>
    </p:spTree>
    <p:extLst>
      <p:ext uri="{BB962C8B-B14F-4D97-AF65-F5344CB8AC3E}">
        <p14:creationId xmlns:p14="http://schemas.microsoft.com/office/powerpoint/2010/main" val="359893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5E95-4B3C-4F99-265D-B432F3A5F8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 Overview</a:t>
            </a:r>
          </a:p>
        </p:txBody>
      </p:sp>
      <p:pic>
        <p:nvPicPr>
          <p:cNvPr id="4" name="Picture 4" descr="Diagram&#10;&#10;Description automatically generated">
            <a:extLst>
              <a:ext uri="{FF2B5EF4-FFF2-40B4-BE49-F238E27FC236}">
                <a16:creationId xmlns:a16="http://schemas.microsoft.com/office/drawing/2014/main" id="{50359DCE-C1EB-E8BE-C17D-3AA89AB723CE}"/>
              </a:ext>
            </a:extLst>
          </p:cNvPr>
          <p:cNvPicPr>
            <a:picLocks noGrp="1" noChangeAspect="1"/>
          </p:cNvPicPr>
          <p:nvPr>
            <p:ph idx="1"/>
          </p:nvPr>
        </p:nvPicPr>
        <p:blipFill>
          <a:blip r:embed="rId2"/>
          <a:stretch>
            <a:fillRect/>
          </a:stretch>
        </p:blipFill>
        <p:spPr>
          <a:xfrm>
            <a:off x="4501914" y="961812"/>
            <a:ext cx="6261570" cy="4930987"/>
          </a:xfrm>
          <a:prstGeom prst="rect">
            <a:avLst/>
          </a:prstGeom>
        </p:spPr>
      </p:pic>
    </p:spTree>
    <p:extLst>
      <p:ext uri="{BB962C8B-B14F-4D97-AF65-F5344CB8AC3E}">
        <p14:creationId xmlns:p14="http://schemas.microsoft.com/office/powerpoint/2010/main" val="2356329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54C5F9-5CAF-D396-D390-761D53D55CCB}"/>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Box plot</a:t>
            </a:r>
            <a:endParaRPr lang="en-US" sz="3600">
              <a:solidFill>
                <a:srgbClr val="FFFFFF"/>
              </a:solidFill>
            </a:endParaRPr>
          </a:p>
        </p:txBody>
      </p:sp>
      <p:pic>
        <p:nvPicPr>
          <p:cNvPr id="3" name="Picture 3" descr="Chart&#10;&#10;Description automatically generated">
            <a:extLst>
              <a:ext uri="{FF2B5EF4-FFF2-40B4-BE49-F238E27FC236}">
                <a16:creationId xmlns:a16="http://schemas.microsoft.com/office/drawing/2014/main" id="{3A3D2E47-0FCF-8F43-E10C-56DA52F0823C}"/>
              </a:ext>
            </a:extLst>
          </p:cNvPr>
          <p:cNvPicPr>
            <a:picLocks noChangeAspect="1"/>
          </p:cNvPicPr>
          <p:nvPr/>
        </p:nvPicPr>
        <p:blipFill>
          <a:blip r:embed="rId2"/>
          <a:stretch>
            <a:fillRect/>
          </a:stretch>
        </p:blipFill>
        <p:spPr>
          <a:xfrm>
            <a:off x="5236750" y="643466"/>
            <a:ext cx="5861831" cy="5568739"/>
          </a:xfrm>
          <a:prstGeom prst="rect">
            <a:avLst/>
          </a:prstGeom>
        </p:spPr>
      </p:pic>
    </p:spTree>
    <p:extLst>
      <p:ext uri="{BB962C8B-B14F-4D97-AF65-F5344CB8AC3E}">
        <p14:creationId xmlns:p14="http://schemas.microsoft.com/office/powerpoint/2010/main" val="3857904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FD265-F243-CF41-B636-2F0587BA3099}"/>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Heat map</a:t>
            </a:r>
          </a:p>
        </p:txBody>
      </p:sp>
      <p:pic>
        <p:nvPicPr>
          <p:cNvPr id="3" name="Picture 3" descr="Chart&#10;&#10;Description automatically generated">
            <a:extLst>
              <a:ext uri="{FF2B5EF4-FFF2-40B4-BE49-F238E27FC236}">
                <a16:creationId xmlns:a16="http://schemas.microsoft.com/office/drawing/2014/main" id="{D35DBF3C-4A8B-0C65-F951-822404D077A5}"/>
              </a:ext>
            </a:extLst>
          </p:cNvPr>
          <p:cNvPicPr>
            <a:picLocks noChangeAspect="1"/>
          </p:cNvPicPr>
          <p:nvPr/>
        </p:nvPicPr>
        <p:blipFill>
          <a:blip r:embed="rId2"/>
          <a:stretch>
            <a:fillRect/>
          </a:stretch>
        </p:blipFill>
        <p:spPr>
          <a:xfrm>
            <a:off x="4891937" y="643466"/>
            <a:ext cx="6551458" cy="5568739"/>
          </a:xfrm>
          <a:prstGeom prst="rect">
            <a:avLst/>
          </a:prstGeom>
        </p:spPr>
      </p:pic>
    </p:spTree>
    <p:extLst>
      <p:ext uri="{BB962C8B-B14F-4D97-AF65-F5344CB8AC3E}">
        <p14:creationId xmlns:p14="http://schemas.microsoft.com/office/powerpoint/2010/main" val="1205171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BD675-CDC5-5418-8D49-38FC540B841B}"/>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Heat map</a:t>
            </a:r>
            <a:endParaRPr lang="en-US" sz="3600">
              <a:solidFill>
                <a:srgbClr val="FFFFFF"/>
              </a:solidFill>
            </a:endParaRPr>
          </a:p>
        </p:txBody>
      </p:sp>
      <p:pic>
        <p:nvPicPr>
          <p:cNvPr id="3" name="Picture 3" descr="Chart, bar chart, histogram&#10;&#10;Description automatically generated">
            <a:extLst>
              <a:ext uri="{FF2B5EF4-FFF2-40B4-BE49-F238E27FC236}">
                <a16:creationId xmlns:a16="http://schemas.microsoft.com/office/drawing/2014/main" id="{57BC8E0E-2D11-AF04-C913-0E8DFB7B5C8A}"/>
              </a:ext>
            </a:extLst>
          </p:cNvPr>
          <p:cNvPicPr>
            <a:picLocks noChangeAspect="1"/>
          </p:cNvPicPr>
          <p:nvPr/>
        </p:nvPicPr>
        <p:blipFill>
          <a:blip r:embed="rId2"/>
          <a:stretch>
            <a:fillRect/>
          </a:stretch>
        </p:blipFill>
        <p:spPr>
          <a:xfrm>
            <a:off x="4777316" y="791839"/>
            <a:ext cx="6780700" cy="5271993"/>
          </a:xfrm>
          <a:prstGeom prst="rect">
            <a:avLst/>
          </a:prstGeom>
        </p:spPr>
      </p:pic>
    </p:spTree>
    <p:extLst>
      <p:ext uri="{BB962C8B-B14F-4D97-AF65-F5344CB8AC3E}">
        <p14:creationId xmlns:p14="http://schemas.microsoft.com/office/powerpoint/2010/main" val="35352279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E8E9D2-9794-2CCD-FD49-DFC57B506853}"/>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Correlation and covariance</a:t>
            </a:r>
            <a:endParaRPr lang="en-US" sz="3200">
              <a:solidFill>
                <a:schemeClr val="bg1"/>
              </a:solidFill>
            </a:endParaRPr>
          </a:p>
        </p:txBody>
      </p:sp>
      <p:pic>
        <p:nvPicPr>
          <p:cNvPr id="3" name="Picture 3" descr="Table&#10;&#10;Description automatically generated">
            <a:extLst>
              <a:ext uri="{FF2B5EF4-FFF2-40B4-BE49-F238E27FC236}">
                <a16:creationId xmlns:a16="http://schemas.microsoft.com/office/drawing/2014/main" id="{8488AF04-38A6-1D37-0D06-E34A7BB17569}"/>
              </a:ext>
            </a:extLst>
          </p:cNvPr>
          <p:cNvPicPr>
            <a:picLocks noChangeAspect="1"/>
          </p:cNvPicPr>
          <p:nvPr/>
        </p:nvPicPr>
        <p:blipFill>
          <a:blip r:embed="rId2"/>
          <a:stretch>
            <a:fillRect/>
          </a:stretch>
        </p:blipFill>
        <p:spPr>
          <a:xfrm>
            <a:off x="1396323" y="1675227"/>
            <a:ext cx="9399354" cy="4394199"/>
          </a:xfrm>
          <a:prstGeom prst="rect">
            <a:avLst/>
          </a:prstGeom>
        </p:spPr>
      </p:pic>
    </p:spTree>
    <p:extLst>
      <p:ext uri="{BB962C8B-B14F-4D97-AF65-F5344CB8AC3E}">
        <p14:creationId xmlns:p14="http://schemas.microsoft.com/office/powerpoint/2010/main" val="2832390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0" name="Group 19">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5" name="Freeform: Shape 20">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1">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2">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437D561-6AAE-D0AC-762C-81527D55CD37}"/>
              </a:ext>
            </a:extLst>
          </p:cNvPr>
          <p:cNvSpPr>
            <a:spLocks noGrp="1"/>
          </p:cNvSpPr>
          <p:nvPr>
            <p:ph type="title"/>
          </p:nvPr>
        </p:nvSpPr>
        <p:spPr>
          <a:xfrm>
            <a:off x="640080" y="1243013"/>
            <a:ext cx="3855720" cy="4371974"/>
          </a:xfrm>
        </p:spPr>
        <p:txBody>
          <a:bodyPr>
            <a:normAutofit/>
          </a:bodyPr>
          <a:lstStyle/>
          <a:p>
            <a:r>
              <a:rPr lang="en-US" sz="3600">
                <a:solidFill>
                  <a:schemeClr val="tx2"/>
                </a:solidFill>
                <a:cs typeface="Calibri Light"/>
              </a:rPr>
              <a:t>About GreenGrass</a:t>
            </a:r>
            <a:endParaRPr lang="en-US" sz="3600">
              <a:solidFill>
                <a:schemeClr val="tx2"/>
              </a:solidFill>
            </a:endParaRPr>
          </a:p>
        </p:txBody>
      </p:sp>
      <p:sp>
        <p:nvSpPr>
          <p:cNvPr id="3" name="Content Placeholder 2">
            <a:extLst>
              <a:ext uri="{FF2B5EF4-FFF2-40B4-BE49-F238E27FC236}">
                <a16:creationId xmlns:a16="http://schemas.microsoft.com/office/drawing/2014/main" id="{322D370C-81C9-D717-3285-70F498BF409B}"/>
              </a:ext>
            </a:extLst>
          </p:cNvPr>
          <p:cNvSpPr>
            <a:spLocks noGrp="1"/>
          </p:cNvSpPr>
          <p:nvPr>
            <p:ph idx="1"/>
          </p:nvPr>
        </p:nvSpPr>
        <p:spPr>
          <a:xfrm>
            <a:off x="6172200" y="804672"/>
            <a:ext cx="5221224" cy="5230368"/>
          </a:xfrm>
        </p:spPr>
        <p:txBody>
          <a:bodyPr vert="horz" lIns="91440" tIns="45720" rIns="91440" bIns="45720" rtlCol="0" anchor="ctr">
            <a:normAutofit/>
          </a:bodyPr>
          <a:lstStyle/>
          <a:p>
            <a:pPr marL="0" indent="0">
              <a:buNone/>
            </a:pPr>
            <a:endParaRPr lang="en-US" sz="1800" dirty="0">
              <a:solidFill>
                <a:schemeClr val="tx2"/>
              </a:solidFill>
              <a:ea typeface="+mn-lt"/>
              <a:cs typeface="+mn-lt"/>
            </a:endParaRPr>
          </a:p>
          <a:p>
            <a:r>
              <a:rPr lang="en-US" sz="1800" dirty="0">
                <a:solidFill>
                  <a:schemeClr val="tx2"/>
                </a:solidFill>
                <a:ea typeface="+mn-lt"/>
                <a:cs typeface="+mn-lt"/>
              </a:rPr>
              <a:t>Enables devices to collect and analyze data closer to the source of information,</a:t>
            </a:r>
          </a:p>
          <a:p>
            <a:r>
              <a:rPr lang="en-US" sz="1800" dirty="0">
                <a:solidFill>
                  <a:schemeClr val="tx2"/>
                </a:solidFill>
                <a:ea typeface="+mn-lt"/>
                <a:cs typeface="+mn-lt"/>
              </a:rPr>
              <a:t>React autonomously to local events,</a:t>
            </a:r>
          </a:p>
          <a:p>
            <a:r>
              <a:rPr lang="en-US" sz="1800" dirty="0">
                <a:solidFill>
                  <a:schemeClr val="tx2"/>
                </a:solidFill>
                <a:ea typeface="+mn-lt"/>
                <a:cs typeface="+mn-lt"/>
              </a:rPr>
              <a:t>Communicate securely with each other on local networks.</a:t>
            </a:r>
            <a:endParaRPr lang="en-US" sz="1800" dirty="0">
              <a:solidFill>
                <a:schemeClr val="tx2"/>
              </a:solidFill>
              <a:cs typeface="Calibri"/>
            </a:endParaRPr>
          </a:p>
        </p:txBody>
      </p:sp>
    </p:spTree>
    <p:extLst>
      <p:ext uri="{BB962C8B-B14F-4D97-AF65-F5344CB8AC3E}">
        <p14:creationId xmlns:p14="http://schemas.microsoft.com/office/powerpoint/2010/main" val="1811375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E705F-4231-0E78-B08E-B73AA3B45403}"/>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Creation</a:t>
            </a:r>
            <a:endParaRPr lang="en-US" sz="3200">
              <a:solidFill>
                <a:schemeClr val="bg1"/>
              </a:solidFill>
            </a:endParaRPr>
          </a:p>
        </p:txBody>
      </p:sp>
      <p:pic>
        <p:nvPicPr>
          <p:cNvPr id="3" name="Picture 3" descr="Graphical user interface, text, application, email&#10;&#10;Description automatically generated">
            <a:extLst>
              <a:ext uri="{FF2B5EF4-FFF2-40B4-BE49-F238E27FC236}">
                <a16:creationId xmlns:a16="http://schemas.microsoft.com/office/drawing/2014/main" id="{B29F963D-9506-B88E-EDA9-570548481112}"/>
              </a:ext>
            </a:extLst>
          </p:cNvPr>
          <p:cNvPicPr>
            <a:picLocks noChangeAspect="1"/>
          </p:cNvPicPr>
          <p:nvPr/>
        </p:nvPicPr>
        <p:blipFill>
          <a:blip r:embed="rId2"/>
          <a:stretch>
            <a:fillRect/>
          </a:stretch>
        </p:blipFill>
        <p:spPr>
          <a:xfrm>
            <a:off x="1396323" y="1675227"/>
            <a:ext cx="9399354" cy="4394199"/>
          </a:xfrm>
          <a:prstGeom prst="rect">
            <a:avLst/>
          </a:prstGeom>
        </p:spPr>
      </p:pic>
    </p:spTree>
    <p:extLst>
      <p:ext uri="{BB962C8B-B14F-4D97-AF65-F5344CB8AC3E}">
        <p14:creationId xmlns:p14="http://schemas.microsoft.com/office/powerpoint/2010/main" val="107385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566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A329AAD8-4CDC-1E66-0788-6A2D7724D5B6}"/>
              </a:ext>
            </a:extLst>
          </p:cNvPr>
          <p:cNvPicPr>
            <a:picLocks noChangeAspect="1"/>
          </p:cNvPicPr>
          <p:nvPr/>
        </p:nvPicPr>
        <p:blipFill>
          <a:blip r:embed="rId2"/>
          <a:stretch>
            <a:fillRect/>
          </a:stretch>
        </p:blipFill>
        <p:spPr>
          <a:xfrm>
            <a:off x="643467" y="1384301"/>
            <a:ext cx="10905066" cy="4089398"/>
          </a:xfrm>
          <a:prstGeom prst="rect">
            <a:avLst/>
          </a:prstGeom>
        </p:spPr>
      </p:pic>
    </p:spTree>
    <p:extLst>
      <p:ext uri="{BB962C8B-B14F-4D97-AF65-F5344CB8AC3E}">
        <p14:creationId xmlns:p14="http://schemas.microsoft.com/office/powerpoint/2010/main" val="274114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BB8D1-4715-C98F-0D9E-3381B803EA86}"/>
              </a:ext>
            </a:extLst>
          </p:cNvPr>
          <p:cNvSpPr>
            <a:spLocks noGrp="1"/>
          </p:cNvSpPr>
          <p:nvPr>
            <p:ph type="title"/>
          </p:nvPr>
        </p:nvSpPr>
        <p:spPr>
          <a:xfrm>
            <a:off x="534611" y="-662819"/>
            <a:ext cx="4620584" cy="4567137"/>
          </a:xfrm>
        </p:spPr>
        <p:txBody>
          <a:bodyPr vert="horz" lIns="91440" tIns="45720" rIns="91440" bIns="45720" rtlCol="0" anchor="b">
            <a:normAutofit/>
          </a:bodyPr>
          <a:lstStyle/>
          <a:p>
            <a:pPr algn="ctr"/>
            <a:r>
              <a:rPr lang="en-US" b="1" dirty="0"/>
              <a:t>THANK YOU</a:t>
            </a:r>
            <a:endParaRPr lang="en-US" dirty="0"/>
          </a:p>
        </p:txBody>
      </p:sp>
      <p:pic>
        <p:nvPicPr>
          <p:cNvPr id="11" name="Picture 10">
            <a:extLst>
              <a:ext uri="{FF2B5EF4-FFF2-40B4-BE49-F238E27FC236}">
                <a16:creationId xmlns:a16="http://schemas.microsoft.com/office/drawing/2014/main" id="{2F75CBD5-68E1-1D80-7F5A-D2F2EB7AC4D9}"/>
              </a:ext>
            </a:extLst>
          </p:cNvPr>
          <p:cNvPicPr>
            <a:picLocks noChangeAspect="1"/>
          </p:cNvPicPr>
          <p:nvPr/>
        </p:nvPicPr>
        <p:blipFill rotWithShape="1">
          <a:blip r:embed="rId2"/>
          <a:srcRect r="13063" b="1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29149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BCF08-6CFD-C292-EE0E-47F5D9A19965}"/>
              </a:ext>
            </a:extLst>
          </p:cNvPr>
          <p:cNvSpPr>
            <a:spLocks noGrp="1"/>
          </p:cNvSpPr>
          <p:nvPr>
            <p:ph type="title"/>
          </p:nvPr>
        </p:nvSpPr>
        <p:spPr/>
        <p:txBody>
          <a:bodyPr/>
          <a:lstStyle/>
          <a:p>
            <a:r>
              <a:rPr lang="en-US" b="1">
                <a:cs typeface="Calibri Light"/>
              </a:rPr>
              <a:t>How it works? </a:t>
            </a:r>
          </a:p>
        </p:txBody>
      </p:sp>
      <p:graphicFrame>
        <p:nvGraphicFramePr>
          <p:cNvPr id="5" name="Content Placeholder 2">
            <a:extLst>
              <a:ext uri="{FF2B5EF4-FFF2-40B4-BE49-F238E27FC236}">
                <a16:creationId xmlns:a16="http://schemas.microsoft.com/office/drawing/2014/main" id="{E95020C5-1BED-3640-2CC8-45FFDF500CD6}"/>
              </a:ext>
            </a:extLst>
          </p:cNvPr>
          <p:cNvGraphicFramePr>
            <a:graphicFrameLocks noGrp="1"/>
          </p:cNvGraphicFramePr>
          <p:nvPr>
            <p:ph idx="1"/>
            <p:extLst>
              <p:ext uri="{D42A27DB-BD31-4B8C-83A1-F6EECF244321}">
                <p14:modId xmlns:p14="http://schemas.microsoft.com/office/powerpoint/2010/main" val="31360648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3195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7586-BD03-FCB1-5AE4-24E0794DE7C3}"/>
              </a:ext>
            </a:extLst>
          </p:cNvPr>
          <p:cNvSpPr>
            <a:spLocks noGrp="1"/>
          </p:cNvSpPr>
          <p:nvPr>
            <p:ph type="title"/>
          </p:nvPr>
        </p:nvSpPr>
        <p:spPr>
          <a:xfrm>
            <a:off x="250372" y="365125"/>
            <a:ext cx="11103428" cy="1347334"/>
          </a:xfrm>
        </p:spPr>
        <p:txBody>
          <a:bodyPr/>
          <a:lstStyle/>
          <a:p>
            <a:r>
              <a:rPr lang="en-US" b="1">
                <a:cs typeface="Calibri Light"/>
              </a:rPr>
              <a:t>Communication Protocol</a:t>
            </a:r>
          </a:p>
        </p:txBody>
      </p:sp>
      <p:graphicFrame>
        <p:nvGraphicFramePr>
          <p:cNvPr id="5" name="Content Placeholder 2">
            <a:extLst>
              <a:ext uri="{FF2B5EF4-FFF2-40B4-BE49-F238E27FC236}">
                <a16:creationId xmlns:a16="http://schemas.microsoft.com/office/drawing/2014/main" id="{CE3DD9EE-8B64-3D5E-AD95-986FE972732E}"/>
              </a:ext>
            </a:extLst>
          </p:cNvPr>
          <p:cNvGraphicFramePr>
            <a:graphicFrameLocks noGrp="1"/>
          </p:cNvGraphicFramePr>
          <p:nvPr>
            <p:ph idx="1"/>
          </p:nvPr>
        </p:nvGraphicFramePr>
        <p:xfrm>
          <a:off x="141514" y="1825625"/>
          <a:ext cx="1175657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616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0FC386-F0C4-D9FF-BDF2-3A965E0D2997}"/>
              </a:ext>
            </a:extLst>
          </p:cNvPr>
          <p:cNvSpPr txBox="1"/>
          <p:nvPr/>
        </p:nvSpPr>
        <p:spPr>
          <a:xfrm>
            <a:off x="489989" y="2028181"/>
            <a:ext cx="2175082" cy="2016548"/>
          </a:xfrm>
          <a:prstGeom prst="ellipse">
            <a:avLst/>
          </a:prstGeom>
          <a:solidFill>
            <a:schemeClr val="tx1">
              <a:lumMod val="85000"/>
              <a:lumOff val="15000"/>
            </a:schemeClr>
          </a:solidFill>
          <a:ln w="174625" cmpd="thinThick">
            <a:solidFill>
              <a:schemeClr val="tx1">
                <a:lumMod val="85000"/>
                <a:lumOff val="15000"/>
              </a:schemeClr>
            </a:solidFill>
          </a:ln>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2600" kern="1200">
                <a:solidFill>
                  <a:schemeClr val="bg1"/>
                </a:solidFill>
                <a:latin typeface="+mj-lt"/>
                <a:ea typeface="+mj-ea"/>
                <a:cs typeface="+mj-cs"/>
              </a:rPr>
              <a:t>Circuit Design</a:t>
            </a:r>
          </a:p>
        </p:txBody>
      </p:sp>
      <p:pic>
        <p:nvPicPr>
          <p:cNvPr id="4" name="Picture 4">
            <a:extLst>
              <a:ext uri="{FF2B5EF4-FFF2-40B4-BE49-F238E27FC236}">
                <a16:creationId xmlns:a16="http://schemas.microsoft.com/office/drawing/2014/main" id="{B1BAA45B-3A8D-D27D-BB97-E81179E12DE7}"/>
              </a:ext>
            </a:extLst>
          </p:cNvPr>
          <p:cNvPicPr>
            <a:picLocks noGrp="1" noChangeAspect="1"/>
          </p:cNvPicPr>
          <p:nvPr>
            <p:ph idx="1"/>
          </p:nvPr>
        </p:nvPicPr>
        <p:blipFill>
          <a:blip r:embed="rId2"/>
          <a:stretch>
            <a:fillRect/>
          </a:stretch>
        </p:blipFill>
        <p:spPr>
          <a:xfrm>
            <a:off x="2930361" y="639258"/>
            <a:ext cx="8042562" cy="5411336"/>
          </a:xfrm>
          <a:prstGeom prst="rect">
            <a:avLst/>
          </a:prstGeom>
        </p:spPr>
      </p:pic>
    </p:spTree>
    <p:extLst>
      <p:ext uri="{BB962C8B-B14F-4D97-AF65-F5344CB8AC3E}">
        <p14:creationId xmlns:p14="http://schemas.microsoft.com/office/powerpoint/2010/main" val="1225496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94D7C1-8053-C643-8137-D7E10286BEE5}"/>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cs typeface="Calibri Light"/>
              </a:rPr>
              <a:t>Hardware components</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2ECCEA65-6A33-DCB8-894E-24FA3A767095}"/>
              </a:ext>
            </a:extLst>
          </p:cNvPr>
          <p:cNvGraphicFramePr>
            <a:graphicFrameLocks noGrp="1"/>
          </p:cNvGraphicFramePr>
          <p:nvPr>
            <p:ph idx="1"/>
            <p:extLst>
              <p:ext uri="{D42A27DB-BD31-4B8C-83A1-F6EECF244321}">
                <p14:modId xmlns:p14="http://schemas.microsoft.com/office/powerpoint/2010/main" val="96205320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831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EB4E0-BC9F-3D2E-ACA3-ABEBDD0830F3}"/>
              </a:ext>
            </a:extLst>
          </p:cNvPr>
          <p:cNvSpPr>
            <a:spLocks noGrp="1"/>
          </p:cNvSpPr>
          <p:nvPr>
            <p:ph type="title"/>
          </p:nvPr>
        </p:nvSpPr>
        <p:spPr>
          <a:xfrm>
            <a:off x="630936" y="639520"/>
            <a:ext cx="3429000" cy="1719072"/>
          </a:xfrm>
        </p:spPr>
        <p:txBody>
          <a:bodyPr anchor="b">
            <a:normAutofit/>
          </a:bodyPr>
          <a:lstStyle/>
          <a:p>
            <a:r>
              <a:rPr lang="en-US" sz="5400">
                <a:cs typeface="Calibri Light"/>
              </a:rPr>
              <a:t>FlowChart</a:t>
            </a: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198DB7-B9FE-70B2-9EE8-7AA07DCE155D}"/>
              </a:ext>
            </a:extLst>
          </p:cNvPr>
          <p:cNvSpPr>
            <a:spLocks noGrp="1"/>
          </p:cNvSpPr>
          <p:nvPr>
            <p:ph idx="1"/>
          </p:nvPr>
        </p:nvSpPr>
        <p:spPr>
          <a:xfrm>
            <a:off x="630936" y="2807208"/>
            <a:ext cx="3429000" cy="3410712"/>
          </a:xfrm>
        </p:spPr>
        <p:txBody>
          <a:bodyPr vert="horz" lIns="91440" tIns="45720" rIns="91440" bIns="45720" rtlCol="0" anchor="t">
            <a:normAutofit/>
          </a:bodyPr>
          <a:lstStyle/>
          <a:p>
            <a:endParaRPr lang="en-US" sz="2200">
              <a:cs typeface="Calibri"/>
            </a:endParaRPr>
          </a:p>
          <a:p>
            <a:endParaRPr lang="en-US" sz="2200">
              <a:cs typeface="Calibri"/>
            </a:endParaRPr>
          </a:p>
        </p:txBody>
      </p:sp>
      <p:pic>
        <p:nvPicPr>
          <p:cNvPr id="6" name="Picture 6" descr="A picture containing text&#10;&#10;Description automatically generated">
            <a:extLst>
              <a:ext uri="{FF2B5EF4-FFF2-40B4-BE49-F238E27FC236}">
                <a16:creationId xmlns:a16="http://schemas.microsoft.com/office/drawing/2014/main" id="{27351216-DD2F-EF3C-2C27-ECE031765EB5}"/>
              </a:ext>
            </a:extLst>
          </p:cNvPr>
          <p:cNvPicPr>
            <a:picLocks noChangeAspect="1"/>
          </p:cNvPicPr>
          <p:nvPr/>
        </p:nvPicPr>
        <p:blipFill>
          <a:blip r:embed="rId2"/>
          <a:stretch>
            <a:fillRect/>
          </a:stretch>
        </p:blipFill>
        <p:spPr>
          <a:xfrm>
            <a:off x="4419834" y="634951"/>
            <a:ext cx="7284720" cy="5460818"/>
          </a:xfrm>
          <a:prstGeom prst="rect">
            <a:avLst/>
          </a:prstGeom>
        </p:spPr>
      </p:pic>
    </p:spTree>
    <p:extLst>
      <p:ext uri="{BB962C8B-B14F-4D97-AF65-F5344CB8AC3E}">
        <p14:creationId xmlns:p14="http://schemas.microsoft.com/office/powerpoint/2010/main" val="390130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357C8-B2EF-C0F6-6926-68FB2F26C2B9}"/>
              </a:ext>
            </a:extLst>
          </p:cNvPr>
          <p:cNvSpPr>
            <a:spLocks noGrp="1"/>
          </p:cNvSpPr>
          <p:nvPr>
            <p:ph type="title"/>
          </p:nvPr>
        </p:nvSpPr>
        <p:spPr>
          <a:xfrm>
            <a:off x="640080" y="325369"/>
            <a:ext cx="4368602" cy="1956841"/>
          </a:xfrm>
        </p:spPr>
        <p:txBody>
          <a:bodyPr anchor="b">
            <a:normAutofit/>
          </a:bodyPr>
          <a:lstStyle/>
          <a:p>
            <a:r>
              <a:rPr lang="en-US" sz="5400">
                <a:cs typeface="Calibri Light"/>
              </a:rPr>
              <a:t>Cloud</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48FB988-E0E9-BFC3-7A47-33E45B22909C}"/>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1500">
                <a:latin typeface="Times New Roman"/>
                <a:ea typeface="+mn-lt"/>
                <a:cs typeface="+mn-lt"/>
              </a:rPr>
              <a:t>Cloud computing lends itself more naturally to applications where large amounts of data</a:t>
            </a:r>
            <a:br>
              <a:rPr lang="en-US" sz="1500">
                <a:latin typeface="Times New Roman"/>
                <a:ea typeface="+mn-lt"/>
                <a:cs typeface="+mn-lt"/>
              </a:rPr>
            </a:br>
            <a:r>
              <a:rPr lang="en-US" sz="1500">
                <a:latin typeface="Times New Roman"/>
                <a:ea typeface="+mn-lt"/>
                <a:cs typeface="+mn-lt"/>
              </a:rPr>
              <a:t>need to be processed at once.</a:t>
            </a:r>
          </a:p>
          <a:p>
            <a:r>
              <a:rPr lang="en-US" sz="1500">
                <a:latin typeface="Times New Roman"/>
                <a:ea typeface="+mn-lt"/>
                <a:cs typeface="+mn-lt"/>
              </a:rPr>
              <a:t> Cloud saves the data of all previous iterations</a:t>
            </a:r>
          </a:p>
          <a:p>
            <a:r>
              <a:rPr lang="en-US" sz="1500">
                <a:latin typeface="Times New Roman"/>
                <a:ea typeface="+mn-lt"/>
                <a:cs typeface="+mn-lt"/>
              </a:rPr>
              <a:t> Clouds are places where data can be stored or applications can run. They are software-defined environments created by datacenters or server farms.</a:t>
            </a:r>
          </a:p>
          <a:p>
            <a:r>
              <a:rPr lang="en-US" sz="1500">
                <a:latin typeface="Times New Roman"/>
                <a:ea typeface="+mn-lt"/>
                <a:cs typeface="+mn-lt"/>
              </a:rPr>
              <a:t>The cloud offers businesses more flexibility overall versus hosting on a local server.</a:t>
            </a:r>
          </a:p>
          <a:p>
            <a:r>
              <a:rPr lang="en-US" sz="1500">
                <a:latin typeface="Times New Roman"/>
                <a:ea typeface="+mn-lt"/>
                <a:cs typeface="+mn-lt"/>
              </a:rPr>
              <a:t> Extra bandwidth, a cloud-based service can meet that demand instantly </a:t>
            </a:r>
            <a:br>
              <a:rPr lang="en-US" sz="1500">
                <a:latin typeface="Times New Roman"/>
                <a:ea typeface="+mn-lt"/>
                <a:cs typeface="+mn-lt"/>
              </a:rPr>
            </a:br>
            <a:endParaRPr lang="en-US" sz="1500">
              <a:latin typeface="Times New Roman"/>
              <a:ea typeface="+mn-lt"/>
              <a:cs typeface="+mn-lt"/>
            </a:endParaRPr>
          </a:p>
        </p:txBody>
      </p:sp>
      <p:pic>
        <p:nvPicPr>
          <p:cNvPr id="17" name="Picture 4" descr="Sphere of mesh and nodes">
            <a:extLst>
              <a:ext uri="{FF2B5EF4-FFF2-40B4-BE49-F238E27FC236}">
                <a16:creationId xmlns:a16="http://schemas.microsoft.com/office/drawing/2014/main" id="{6A0C314E-B5FD-9084-AF77-BDB88BFB679B}"/>
              </a:ext>
            </a:extLst>
          </p:cNvPr>
          <p:cNvPicPr>
            <a:picLocks noChangeAspect="1"/>
          </p:cNvPicPr>
          <p:nvPr/>
        </p:nvPicPr>
        <p:blipFill rotWithShape="1">
          <a:blip r:embed="rId2"/>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726190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542</Words>
  <Application>Microsoft Office PowerPoint</Application>
  <PresentationFormat>Widescreen</PresentationFormat>
  <Paragraphs>64</Paragraphs>
  <Slides>37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office theme</vt:lpstr>
      <vt:lpstr>Expected Time of Arrival and Occupancy Information </vt:lpstr>
      <vt:lpstr>Abstract</vt:lpstr>
      <vt:lpstr>Model Overview</vt:lpstr>
      <vt:lpstr>How it works? </vt:lpstr>
      <vt:lpstr>Communication Protocol</vt:lpstr>
      <vt:lpstr>PowerPoint Presentation</vt:lpstr>
      <vt:lpstr>Hardware components</vt:lpstr>
      <vt:lpstr>FlowChart</vt:lpstr>
      <vt:lpstr>Cloud</vt:lpstr>
      <vt:lpstr>UI design</vt:lpstr>
      <vt:lpstr>Deployment level</vt:lpstr>
      <vt:lpstr>Things</vt:lpstr>
      <vt:lpstr>Rules</vt:lpstr>
      <vt:lpstr>PowerPoint Presentation</vt:lpstr>
      <vt:lpstr>PowerPoint Presentation</vt:lpstr>
      <vt:lpstr>AWS</vt:lpstr>
      <vt:lpstr>DynamoDB</vt:lpstr>
      <vt:lpstr>Data set and analytics</vt:lpstr>
      <vt:lpstr>Overall and AWS analysis</vt:lpstr>
      <vt:lpstr>Machine Learning</vt:lpstr>
      <vt:lpstr>Bucket Creation</vt:lpstr>
      <vt:lpstr>Object creation</vt:lpstr>
      <vt:lpstr>Data description</vt:lpstr>
      <vt:lpstr>Data information</vt:lpstr>
      <vt:lpstr>Train data</vt:lpstr>
      <vt:lpstr>Train information</vt:lpstr>
      <vt:lpstr>Test and train</vt:lpstr>
      <vt:lpstr>Test information</vt:lpstr>
      <vt:lpstr>Test and train data</vt:lpstr>
      <vt:lpstr>Box plot</vt:lpstr>
      <vt:lpstr>Heat map</vt:lpstr>
      <vt:lpstr>Heat map</vt:lpstr>
      <vt:lpstr>Correlation and covariance</vt:lpstr>
      <vt:lpstr>About GreenGrass</vt:lpstr>
      <vt:lpstr>Creation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Matam Preethi - [CB.EN.U4CSE20438]</cp:lastModifiedBy>
  <cp:revision>268</cp:revision>
  <dcterms:created xsi:type="dcterms:W3CDTF">2023-03-16T09:58:33Z</dcterms:created>
  <dcterms:modified xsi:type="dcterms:W3CDTF">2023-06-19T04:10:48Z</dcterms:modified>
</cp:coreProperties>
</file>